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1be28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1be28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18e52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18e52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1be284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1be284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1be284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1be284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1be284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1be284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Parcellations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Scinet Summer School: Biomedical 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June 26th,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Definition: Parcellation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Webster’s: A division into parcels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Neuroimaging: A division of the cortical and/or sub-cortical structures into smaller regions based on characteristics of that brain area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structural or functional in origin (or both)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based on histological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Have varying amount of parcells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Parcellation?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3500" y="2026550"/>
            <a:ext cx="85206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Allows you to compress the data into a smaller size for easier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Parcellations have meaningful interpretations (aka M1, S1,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Parcellations can be generated from any kind of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allows for comparison to anatomy or histology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Parcellations increases signal as you average results over multiple voxels/</a:t>
            </a:r>
            <a:r>
              <a:rPr lang="en-GB" sz="1800"/>
              <a:t>vertices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4200" y="478175"/>
            <a:ext cx="859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Example 1: </a:t>
            </a:r>
            <a:r>
              <a:rPr lang="en-GB" sz="3000">
                <a:solidFill>
                  <a:srgbClr val="000000"/>
                </a:solidFill>
              </a:rPr>
              <a:t>Yeo et al. 2011, J Neurophysiology</a:t>
            </a:r>
            <a:r>
              <a:rPr lang="en-GB" sz="3000">
                <a:solidFill>
                  <a:srgbClr val="000000"/>
                </a:solidFill>
              </a:rPr>
              <a:t>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591225"/>
            <a:ext cx="42603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1000 young healthy volunteers resting state scans.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Normalization across individuals was completed in surface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Available</a:t>
            </a:r>
            <a:r>
              <a:rPr lang="en-GB"/>
              <a:t> in Freesurfer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versions: 7 or 17 parcells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25" y="1105250"/>
            <a:ext cx="23644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48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2: Glasser et al. 2016, Nature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3521675"/>
            <a:ext cx="82980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210 </a:t>
            </a:r>
            <a:r>
              <a:rPr lang="en-GB"/>
              <a:t>healthy</a:t>
            </a:r>
            <a:r>
              <a:rPr lang="en-GB"/>
              <a:t> young adults (part of the HCP Data)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Normalization across individuals was completed in surface space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Multimodality, used functional tasks, resting state and structural data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180 parcels per hemisphere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998" y="1118575"/>
            <a:ext cx="5322026" cy="22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58600" y="500600"/>
            <a:ext cx="805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3: Craddock et al. 2010, Hum Brain Map.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533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41 young healthy volunteers resting state scans.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Normalization across individuals was to MNI152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Completed volumetric 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Many versions with 50-1000 ROIs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Used both anatomical and random initializations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66320" t="0"/>
          <a:stretch/>
        </p:blipFill>
        <p:spPr>
          <a:xfrm>
            <a:off x="5421525" y="962842"/>
            <a:ext cx="2266049" cy="199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67216" r="0" t="0"/>
          <a:stretch/>
        </p:blipFill>
        <p:spPr>
          <a:xfrm>
            <a:off x="5421529" y="2961025"/>
            <a:ext cx="2266049" cy="20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