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6" r:id="rId10"/>
    <p:sldId id="267" r:id="rId11"/>
    <p:sldId id="268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960F6-F402-5646-9BA8-849158893764}" v="9" dt="2023-05-16T23:44:1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onJoshua U Soriano" userId="5550d381-aa78-4e9c-a4b8-d91c9285ace8" providerId="ADAL" clId="{E6CCEC84-29CD-418F-B330-A519FFE46498}"/>
    <pc:docChg chg="modSld">
      <pc:chgData name="JensonJoshua U Soriano" userId="5550d381-aa78-4e9c-a4b8-d91c9285ace8" providerId="ADAL" clId="{E6CCEC84-29CD-418F-B330-A519FFE46498}" dt="2023-05-17T02:49:20.270" v="0" actId="20577"/>
      <pc:docMkLst>
        <pc:docMk/>
      </pc:docMkLst>
      <pc:sldChg chg="modSp mod">
        <pc:chgData name="JensonJoshua U Soriano" userId="5550d381-aa78-4e9c-a4b8-d91c9285ace8" providerId="ADAL" clId="{E6CCEC84-29CD-418F-B330-A519FFE46498}" dt="2023-05-17T02:49:20.270" v="0" actId="20577"/>
        <pc:sldMkLst>
          <pc:docMk/>
          <pc:sldMk cId="1072443752" sldId="265"/>
        </pc:sldMkLst>
        <pc:spChg chg="mod">
          <ac:chgData name="JensonJoshua U Soriano" userId="5550d381-aa78-4e9c-a4b8-d91c9285ace8" providerId="ADAL" clId="{E6CCEC84-29CD-418F-B330-A519FFE46498}" dt="2023-05-17T02:49:20.270" v="0" actId="20577"/>
          <ac:spMkLst>
            <pc:docMk/>
            <pc:sldMk cId="1072443752" sldId="265"/>
            <ac:spMk id="3" creationId="{4358A862-94F0-ADDE-94C7-24F518081800}"/>
          </ac:spMkLst>
        </pc:spChg>
      </pc:sldChg>
    </pc:docChg>
  </pc:docChgLst>
  <pc:docChgLst>
    <pc:chgData name="JensonJoshua U Soriano" userId="5550d381-aa78-4e9c-a4b8-d91c9285ace8" providerId="ADAL" clId="{38A960F6-F402-5646-9BA8-849158893764}"/>
    <pc:docChg chg="undo custSel addSld modSld">
      <pc:chgData name="JensonJoshua U Soriano" userId="5550d381-aa78-4e9c-a4b8-d91c9285ace8" providerId="ADAL" clId="{38A960F6-F402-5646-9BA8-849158893764}" dt="2023-05-16T23:44:14.553" v="945" actId="1076"/>
      <pc:docMkLst>
        <pc:docMk/>
      </pc:docMkLst>
      <pc:sldChg chg="addSp modSp mod">
        <pc:chgData name="JensonJoshua U Soriano" userId="5550d381-aa78-4e9c-a4b8-d91c9285ace8" providerId="ADAL" clId="{38A960F6-F402-5646-9BA8-849158893764}" dt="2023-05-16T23:29:59.160" v="702" actId="20577"/>
        <pc:sldMkLst>
          <pc:docMk/>
          <pc:sldMk cId="3427736894" sldId="257"/>
        </pc:sldMkLst>
        <pc:spChg chg="mod">
          <ac:chgData name="JensonJoshua U Soriano" userId="5550d381-aa78-4e9c-a4b8-d91c9285ace8" providerId="ADAL" clId="{38A960F6-F402-5646-9BA8-849158893764}" dt="2023-05-16T23:27:12.485" v="637" actId="1076"/>
          <ac:spMkLst>
            <pc:docMk/>
            <pc:sldMk cId="3427736894" sldId="257"/>
            <ac:spMk id="2" creationId="{2B5DC314-84E9-50F1-60E1-8DC1408A595A}"/>
          </ac:spMkLst>
        </pc:spChg>
        <pc:spChg chg="add mod">
          <ac:chgData name="JensonJoshua U Soriano" userId="5550d381-aa78-4e9c-a4b8-d91c9285ace8" providerId="ADAL" clId="{38A960F6-F402-5646-9BA8-849158893764}" dt="2023-05-16T23:29:59.160" v="702" actId="20577"/>
          <ac:spMkLst>
            <pc:docMk/>
            <pc:sldMk cId="3427736894" sldId="257"/>
            <ac:spMk id="5" creationId="{515F3C4B-7387-DFC9-C3A6-0FE7CC95B57C}"/>
          </ac:spMkLst>
        </pc:spChg>
        <pc:picChg chg="mod">
          <ac:chgData name="JensonJoshua U Soriano" userId="5550d381-aa78-4e9c-a4b8-d91c9285ace8" providerId="ADAL" clId="{38A960F6-F402-5646-9BA8-849158893764}" dt="2023-05-16T23:27:14.829" v="638" actId="1076"/>
          <ac:picMkLst>
            <pc:docMk/>
            <pc:sldMk cId="3427736894" sldId="257"/>
            <ac:picMk id="4" creationId="{E2BC3D4B-EC91-E681-A800-81E62470BE25}"/>
          </ac:picMkLst>
        </pc:picChg>
      </pc:sldChg>
      <pc:sldChg chg="modSp mod">
        <pc:chgData name="JensonJoshua U Soriano" userId="5550d381-aa78-4e9c-a4b8-d91c9285ace8" providerId="ADAL" clId="{38A960F6-F402-5646-9BA8-849158893764}" dt="2023-05-16T23:38:39.592" v="826" actId="20577"/>
        <pc:sldMkLst>
          <pc:docMk/>
          <pc:sldMk cId="3208214027" sldId="258"/>
        </pc:sldMkLst>
        <pc:spChg chg="mod">
          <ac:chgData name="JensonJoshua U Soriano" userId="5550d381-aa78-4e9c-a4b8-d91c9285ace8" providerId="ADAL" clId="{38A960F6-F402-5646-9BA8-849158893764}" dt="2023-05-16T23:38:39.592" v="826" actId="20577"/>
          <ac:spMkLst>
            <pc:docMk/>
            <pc:sldMk cId="3208214027" sldId="258"/>
            <ac:spMk id="2" creationId="{BBCB24D2-9135-1F27-7054-51D2E1233E66}"/>
          </ac:spMkLst>
        </pc:spChg>
      </pc:sldChg>
      <pc:sldChg chg="modSp mod">
        <pc:chgData name="JensonJoshua U Soriano" userId="5550d381-aa78-4e9c-a4b8-d91c9285ace8" providerId="ADAL" clId="{38A960F6-F402-5646-9BA8-849158893764}" dt="2023-05-16T23:11:28.523" v="481" actId="20577"/>
        <pc:sldMkLst>
          <pc:docMk/>
          <pc:sldMk cId="1770986099" sldId="259"/>
        </pc:sldMkLst>
        <pc:spChg chg="mod">
          <ac:chgData name="JensonJoshua U Soriano" userId="5550d381-aa78-4e9c-a4b8-d91c9285ace8" providerId="ADAL" clId="{38A960F6-F402-5646-9BA8-849158893764}" dt="2023-05-16T23:11:28.523" v="481" actId="20577"/>
          <ac:spMkLst>
            <pc:docMk/>
            <pc:sldMk cId="1770986099" sldId="259"/>
            <ac:spMk id="2" creationId="{5EAB79E9-7EB5-B32A-7723-068C6958B3B3}"/>
          </ac:spMkLst>
        </pc:spChg>
      </pc:sldChg>
      <pc:sldChg chg="modSp mod">
        <pc:chgData name="JensonJoshua U Soriano" userId="5550d381-aa78-4e9c-a4b8-d91c9285ace8" providerId="ADAL" clId="{38A960F6-F402-5646-9BA8-849158893764}" dt="2023-05-16T23:38:59.320" v="846" actId="20577"/>
        <pc:sldMkLst>
          <pc:docMk/>
          <pc:sldMk cId="3291224282" sldId="260"/>
        </pc:sldMkLst>
        <pc:spChg chg="mod">
          <ac:chgData name="JensonJoshua U Soriano" userId="5550d381-aa78-4e9c-a4b8-d91c9285ace8" providerId="ADAL" clId="{38A960F6-F402-5646-9BA8-849158893764}" dt="2023-05-16T23:38:59.320" v="846" actId="20577"/>
          <ac:spMkLst>
            <pc:docMk/>
            <pc:sldMk cId="3291224282" sldId="260"/>
            <ac:spMk id="2" creationId="{65DD59F9-C884-CEF8-AEA9-54246874E5A9}"/>
          </ac:spMkLst>
        </pc:spChg>
      </pc:sldChg>
      <pc:sldChg chg="modSp mod">
        <pc:chgData name="JensonJoshua U Soriano" userId="5550d381-aa78-4e9c-a4b8-d91c9285ace8" providerId="ADAL" clId="{38A960F6-F402-5646-9BA8-849158893764}" dt="2023-05-16T23:38:50.189" v="836" actId="20577"/>
        <pc:sldMkLst>
          <pc:docMk/>
          <pc:sldMk cId="1534628835" sldId="261"/>
        </pc:sldMkLst>
        <pc:spChg chg="mod">
          <ac:chgData name="JensonJoshua U Soriano" userId="5550d381-aa78-4e9c-a4b8-d91c9285ace8" providerId="ADAL" clId="{38A960F6-F402-5646-9BA8-849158893764}" dt="2023-05-16T23:38:50.189" v="836" actId="20577"/>
          <ac:spMkLst>
            <pc:docMk/>
            <pc:sldMk cId="1534628835" sldId="261"/>
            <ac:spMk id="2" creationId="{61C4094F-8E6C-4F80-B48C-0C9191DEDDB6}"/>
          </ac:spMkLst>
        </pc:spChg>
      </pc:sldChg>
      <pc:sldChg chg="addSp delSp modSp mod">
        <pc:chgData name="JensonJoshua U Soriano" userId="5550d381-aa78-4e9c-a4b8-d91c9285ace8" providerId="ADAL" clId="{38A960F6-F402-5646-9BA8-849158893764}" dt="2023-05-16T23:07:59.979" v="430" actId="20577"/>
        <pc:sldMkLst>
          <pc:docMk/>
          <pc:sldMk cId="1116024301" sldId="263"/>
        </pc:sldMkLst>
        <pc:spChg chg="add del mod">
          <ac:chgData name="JensonJoshua U Soriano" userId="5550d381-aa78-4e9c-a4b8-d91c9285ace8" providerId="ADAL" clId="{38A960F6-F402-5646-9BA8-849158893764}" dt="2023-05-16T23:06:27.478" v="368" actId="478"/>
          <ac:spMkLst>
            <pc:docMk/>
            <pc:sldMk cId="1116024301" sldId="263"/>
            <ac:spMk id="7" creationId="{DB3CF1E9-2E2C-251F-4470-EAFB9973FF76}"/>
          </ac:spMkLst>
        </pc:spChg>
        <pc:spChg chg="add mod">
          <ac:chgData name="JensonJoshua U Soriano" userId="5550d381-aa78-4e9c-a4b8-d91c9285ace8" providerId="ADAL" clId="{38A960F6-F402-5646-9BA8-849158893764}" dt="2023-05-16T23:07:59.979" v="430" actId="20577"/>
          <ac:spMkLst>
            <pc:docMk/>
            <pc:sldMk cId="1116024301" sldId="263"/>
            <ac:spMk id="9" creationId="{E66A1D71-9A6C-F098-8B9F-49A79E511E15}"/>
          </ac:spMkLst>
        </pc:spChg>
        <pc:picChg chg="del">
          <ac:chgData name="JensonJoshua U Soriano" userId="5550d381-aa78-4e9c-a4b8-d91c9285ace8" providerId="ADAL" clId="{38A960F6-F402-5646-9BA8-849158893764}" dt="2023-05-16T23:06:23.587" v="366" actId="478"/>
          <ac:picMkLst>
            <pc:docMk/>
            <pc:sldMk cId="1116024301" sldId="263"/>
            <ac:picMk id="5" creationId="{22D4F910-2B87-D1D9-9FE0-F0FB03DD0C96}"/>
          </ac:picMkLst>
        </pc:picChg>
        <pc:picChg chg="add mod">
          <ac:chgData name="JensonJoshua U Soriano" userId="5550d381-aa78-4e9c-a4b8-d91c9285ace8" providerId="ADAL" clId="{38A960F6-F402-5646-9BA8-849158893764}" dt="2023-05-16T23:07:02.211" v="371" actId="14100"/>
          <ac:picMkLst>
            <pc:docMk/>
            <pc:sldMk cId="1116024301" sldId="263"/>
            <ac:picMk id="8" creationId="{BA92270B-EA1F-E1BA-BF4E-8691461542D0}"/>
          </ac:picMkLst>
        </pc:picChg>
      </pc:sldChg>
      <pc:sldChg chg="addSp modSp mod">
        <pc:chgData name="JensonJoshua U Soriano" userId="5550d381-aa78-4e9c-a4b8-d91c9285ace8" providerId="ADAL" clId="{38A960F6-F402-5646-9BA8-849158893764}" dt="2023-05-16T23:08:36.649" v="448" actId="20577"/>
        <pc:sldMkLst>
          <pc:docMk/>
          <pc:sldMk cId="552276434" sldId="264"/>
        </pc:sldMkLst>
        <pc:spChg chg="add mod">
          <ac:chgData name="JensonJoshua U Soriano" userId="5550d381-aa78-4e9c-a4b8-d91c9285ace8" providerId="ADAL" clId="{38A960F6-F402-5646-9BA8-849158893764}" dt="2023-05-16T23:08:36.649" v="448" actId="20577"/>
          <ac:spMkLst>
            <pc:docMk/>
            <pc:sldMk cId="552276434" sldId="264"/>
            <ac:spMk id="6" creationId="{D85D5E79-46EC-6281-C0F2-62FB2DCDF745}"/>
          </ac:spMkLst>
        </pc:spChg>
        <pc:picChg chg="mod">
          <ac:chgData name="JensonJoshua U Soriano" userId="5550d381-aa78-4e9c-a4b8-d91c9285ace8" providerId="ADAL" clId="{38A960F6-F402-5646-9BA8-849158893764}" dt="2023-05-16T23:07:08.263" v="372" actId="14100"/>
          <ac:picMkLst>
            <pc:docMk/>
            <pc:sldMk cId="552276434" sldId="264"/>
            <ac:picMk id="4" creationId="{0E12702A-A3A8-D4FC-139C-1445CC26D14A}"/>
          </ac:picMkLst>
        </pc:picChg>
      </pc:sldChg>
      <pc:sldChg chg="modSp mod">
        <pc:chgData name="JensonJoshua U Soriano" userId="5550d381-aa78-4e9c-a4b8-d91c9285ace8" providerId="ADAL" clId="{38A960F6-F402-5646-9BA8-849158893764}" dt="2023-05-16T23:43:41.244" v="927" actId="27636"/>
        <pc:sldMkLst>
          <pc:docMk/>
          <pc:sldMk cId="1072443752" sldId="265"/>
        </pc:sldMkLst>
        <pc:spChg chg="mod">
          <ac:chgData name="JensonJoshua U Soriano" userId="5550d381-aa78-4e9c-a4b8-d91c9285ace8" providerId="ADAL" clId="{38A960F6-F402-5646-9BA8-849158893764}" dt="2023-05-16T23:43:41.244" v="927" actId="27636"/>
          <ac:spMkLst>
            <pc:docMk/>
            <pc:sldMk cId="1072443752" sldId="265"/>
            <ac:spMk id="3" creationId="{4358A862-94F0-ADDE-94C7-24F518081800}"/>
          </ac:spMkLst>
        </pc:spChg>
      </pc:sldChg>
      <pc:sldChg chg="addSp delSp modSp new mod">
        <pc:chgData name="JensonJoshua U Soriano" userId="5550d381-aa78-4e9c-a4b8-d91c9285ace8" providerId="ADAL" clId="{38A960F6-F402-5646-9BA8-849158893764}" dt="2023-05-16T23:03:50.174" v="365" actId="14100"/>
        <pc:sldMkLst>
          <pc:docMk/>
          <pc:sldMk cId="760518987" sldId="266"/>
        </pc:sldMkLst>
        <pc:spChg chg="mod">
          <ac:chgData name="JensonJoshua U Soriano" userId="5550d381-aa78-4e9c-a4b8-d91c9285ace8" providerId="ADAL" clId="{38A960F6-F402-5646-9BA8-849158893764}" dt="2023-05-16T23:03:13.943" v="358" actId="1076"/>
          <ac:spMkLst>
            <pc:docMk/>
            <pc:sldMk cId="760518987" sldId="266"/>
            <ac:spMk id="2" creationId="{538F220A-1E1A-B6BC-E8B8-A0BB06D6BF1D}"/>
          </ac:spMkLst>
        </pc:spChg>
        <pc:spChg chg="del">
          <ac:chgData name="JensonJoshua U Soriano" userId="5550d381-aa78-4e9c-a4b8-d91c9285ace8" providerId="ADAL" clId="{38A960F6-F402-5646-9BA8-849158893764}" dt="2023-05-16T23:03:15.508" v="359"/>
          <ac:spMkLst>
            <pc:docMk/>
            <pc:sldMk cId="760518987" sldId="266"/>
            <ac:spMk id="3" creationId="{E4EF5D56-1381-7F36-F164-842AB0EBFD82}"/>
          </ac:spMkLst>
        </pc:spChg>
        <pc:picChg chg="add mod">
          <ac:chgData name="JensonJoshua U Soriano" userId="5550d381-aa78-4e9c-a4b8-d91c9285ace8" providerId="ADAL" clId="{38A960F6-F402-5646-9BA8-849158893764}" dt="2023-05-16T23:03:20.660" v="362" actId="1076"/>
          <ac:picMkLst>
            <pc:docMk/>
            <pc:sldMk cId="760518987" sldId="266"/>
            <ac:picMk id="4" creationId="{E421C5D8-169D-3534-D5B6-BECCC8B486AE}"/>
          </ac:picMkLst>
        </pc:picChg>
        <pc:picChg chg="add mod">
          <ac:chgData name="JensonJoshua U Soriano" userId="5550d381-aa78-4e9c-a4b8-d91c9285ace8" providerId="ADAL" clId="{38A960F6-F402-5646-9BA8-849158893764}" dt="2023-05-16T23:03:50.174" v="365" actId="14100"/>
          <ac:picMkLst>
            <pc:docMk/>
            <pc:sldMk cId="760518987" sldId="266"/>
            <ac:picMk id="5" creationId="{0D836224-A0B0-B7AE-A4DF-F2663E962B6C}"/>
          </ac:picMkLst>
        </pc:picChg>
      </pc:sldChg>
      <pc:sldChg chg="addSp delSp modSp new mod">
        <pc:chgData name="JensonJoshua U Soriano" userId="5550d381-aa78-4e9c-a4b8-d91c9285ace8" providerId="ADAL" clId="{38A960F6-F402-5646-9BA8-849158893764}" dt="2023-05-16T23:18:48.289" v="513" actId="1076"/>
        <pc:sldMkLst>
          <pc:docMk/>
          <pc:sldMk cId="594666017" sldId="267"/>
        </pc:sldMkLst>
        <pc:spChg chg="mod">
          <ac:chgData name="JensonJoshua U Soriano" userId="5550d381-aa78-4e9c-a4b8-d91c9285ace8" providerId="ADAL" clId="{38A960F6-F402-5646-9BA8-849158893764}" dt="2023-05-16T23:18:29.397" v="506" actId="1076"/>
          <ac:spMkLst>
            <pc:docMk/>
            <pc:sldMk cId="594666017" sldId="267"/>
            <ac:spMk id="2" creationId="{AE575FD4-6028-974B-681E-9152425F046D}"/>
          </ac:spMkLst>
        </pc:spChg>
        <pc:spChg chg="del mod">
          <ac:chgData name="JensonJoshua U Soriano" userId="5550d381-aa78-4e9c-a4b8-d91c9285ace8" providerId="ADAL" clId="{38A960F6-F402-5646-9BA8-849158893764}" dt="2023-05-16T23:18:01.918" v="486"/>
          <ac:spMkLst>
            <pc:docMk/>
            <pc:sldMk cId="594666017" sldId="267"/>
            <ac:spMk id="3" creationId="{DD9AAA93-EFAB-D052-D602-B20930F36ADE}"/>
          </ac:spMkLst>
        </pc:spChg>
        <pc:picChg chg="add mod">
          <ac:chgData name="JensonJoshua U Soriano" userId="5550d381-aa78-4e9c-a4b8-d91c9285ace8" providerId="ADAL" clId="{38A960F6-F402-5646-9BA8-849158893764}" dt="2023-05-16T23:18:48.289" v="513" actId="1076"/>
          <ac:picMkLst>
            <pc:docMk/>
            <pc:sldMk cId="594666017" sldId="267"/>
            <ac:picMk id="4" creationId="{4246DEC3-A7A0-341B-626E-0FAA343225F5}"/>
          </ac:picMkLst>
        </pc:picChg>
        <pc:picChg chg="add mod">
          <ac:chgData name="JensonJoshua U Soriano" userId="5550d381-aa78-4e9c-a4b8-d91c9285ace8" providerId="ADAL" clId="{38A960F6-F402-5646-9BA8-849158893764}" dt="2023-05-16T23:18:39.348" v="510" actId="571"/>
          <ac:picMkLst>
            <pc:docMk/>
            <pc:sldMk cId="594666017" sldId="267"/>
            <ac:picMk id="5" creationId="{94C2344E-6E50-0F5D-2B48-153E4356528B}"/>
          </ac:picMkLst>
        </pc:picChg>
      </pc:sldChg>
      <pc:sldChg chg="addSp delSp modSp new mod">
        <pc:chgData name="JensonJoshua U Soriano" userId="5550d381-aa78-4e9c-a4b8-d91c9285ace8" providerId="ADAL" clId="{38A960F6-F402-5646-9BA8-849158893764}" dt="2023-05-16T23:44:14.553" v="945" actId="1076"/>
        <pc:sldMkLst>
          <pc:docMk/>
          <pc:sldMk cId="711891344" sldId="268"/>
        </pc:sldMkLst>
        <pc:spChg chg="mod">
          <ac:chgData name="JensonJoshua U Soriano" userId="5550d381-aa78-4e9c-a4b8-d91c9285ace8" providerId="ADAL" clId="{38A960F6-F402-5646-9BA8-849158893764}" dt="2023-05-16T23:44:10.127" v="943" actId="20577"/>
          <ac:spMkLst>
            <pc:docMk/>
            <pc:sldMk cId="711891344" sldId="268"/>
            <ac:spMk id="2" creationId="{74134523-A568-8271-0C7D-EFEA4FA7F847}"/>
          </ac:spMkLst>
        </pc:spChg>
        <pc:spChg chg="del">
          <ac:chgData name="JensonJoshua U Soriano" userId="5550d381-aa78-4e9c-a4b8-d91c9285ace8" providerId="ADAL" clId="{38A960F6-F402-5646-9BA8-849158893764}" dt="2023-05-16T23:44:11.348" v="944"/>
          <ac:spMkLst>
            <pc:docMk/>
            <pc:sldMk cId="711891344" sldId="268"/>
            <ac:spMk id="3" creationId="{1ACFDC8B-BF24-20FD-77E0-C47DD7844BC7}"/>
          </ac:spMkLst>
        </pc:spChg>
        <pc:picChg chg="add mod">
          <ac:chgData name="JensonJoshua U Soriano" userId="5550d381-aa78-4e9c-a4b8-d91c9285ace8" providerId="ADAL" clId="{38A960F6-F402-5646-9BA8-849158893764}" dt="2023-05-16T23:44:14.553" v="945" actId="1076"/>
          <ac:picMkLst>
            <pc:docMk/>
            <pc:sldMk cId="711891344" sldId="268"/>
            <ac:picMk id="4" creationId="{81D1EC11-2FAA-2EB0-0C48-0E38B88F0F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37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8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B277D-FEE1-C898-F66E-4975517C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MBTA Speed Restriction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897F-6628-7090-FDD5-7142F7F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Joshua Soriano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0B3C19E-BA98-14FC-E03D-24E8D3623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7" r="20291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5FD4-6028-974B-681E-9152425F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89254"/>
            <a:ext cx="9144000" cy="1344168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6DEC3-A7A0-341B-626E-0FAA3432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49698"/>
            <a:ext cx="7391400" cy="49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6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4523-A568-8271-0C7D-EFEA4FA7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1EC11-2FAA-2EB0-0C48-0E38B88F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037" y="2603500"/>
            <a:ext cx="7899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2FD1-C8E7-763D-3464-091FDA6D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08" y="803529"/>
            <a:ext cx="9144000" cy="1344168"/>
          </a:xfrm>
        </p:spPr>
        <p:txBody>
          <a:bodyPr/>
          <a:lstStyle/>
          <a:p>
            <a:r>
              <a:rPr lang="en-US" dirty="0"/>
              <a:t>Restriction Speed Balloon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F8757A-E81E-3410-25C8-83CED56E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608" y="1475613"/>
            <a:ext cx="10019080" cy="52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F551-7FD8-B26E-A89A-3348EF82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29" y="960691"/>
            <a:ext cx="9144000" cy="134416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862-94F0-ADDE-94C7-24F51808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9" y="1865375"/>
            <a:ext cx="9144000" cy="3908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sudden influx of speed restrictions (especially the Blue Line) warrants investigation.</a:t>
            </a:r>
          </a:p>
          <a:p>
            <a:r>
              <a:rPr lang="en-US" dirty="0"/>
              <a:t>Track wear and tear requires further clarification, for a more accurate data analysis.</a:t>
            </a:r>
          </a:p>
          <a:p>
            <a:r>
              <a:rPr lang="en-US" dirty="0"/>
              <a:t>Detailed data compilation of speed restrictions for previous years is recommended for a more thorough analysis.</a:t>
            </a:r>
          </a:p>
          <a:p>
            <a:r>
              <a:rPr lang="en-US" dirty="0"/>
              <a:t>Variation in linear regression is largely unexplainable, and requires further investigation.</a:t>
            </a:r>
          </a:p>
          <a:p>
            <a:r>
              <a:rPr lang="en-US" dirty="0"/>
              <a:t>Chi-square test indicated restriction speed was not independent </a:t>
            </a:r>
            <a:r>
              <a:rPr lang="en-US"/>
              <a:t>of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314-84E9-50F1-60E1-8DC1408A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915" y="1088073"/>
            <a:ext cx="9144000" cy="1344168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C3D4B-EC91-E681-A800-81E62470B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55" y="1760157"/>
            <a:ext cx="6487069" cy="312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F3C4B-7387-DFC9-C3A6-0FE7CC95B57C}"/>
              </a:ext>
            </a:extLst>
          </p:cNvPr>
          <p:cNvSpPr txBox="1"/>
          <p:nvPr/>
        </p:nvSpPr>
        <p:spPr>
          <a:xfrm>
            <a:off x="2703555" y="5039833"/>
            <a:ext cx="648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total columns, with 22,369 entries</a:t>
            </a:r>
          </a:p>
        </p:txBody>
      </p:sp>
    </p:spTree>
    <p:extLst>
      <p:ext uri="{BB962C8B-B14F-4D97-AF65-F5344CB8AC3E}">
        <p14:creationId xmlns:p14="http://schemas.microsoft.com/office/powerpoint/2010/main" val="34277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24D2-9135-1F27-7054-51D2E123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974979"/>
            <a:ext cx="10344150" cy="1344168"/>
          </a:xfrm>
        </p:spPr>
        <p:txBody>
          <a:bodyPr/>
          <a:lstStyle/>
          <a:p>
            <a:r>
              <a:rPr lang="en-US" dirty="0"/>
              <a:t>Restriction Distance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C13ED-11B1-6176-8AE1-368B5C12D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647063"/>
            <a:ext cx="9182100" cy="47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79E9-7EB5-B32A-7723-068C6958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3541"/>
            <a:ext cx="9144000" cy="1344168"/>
          </a:xfrm>
        </p:spPr>
        <p:txBody>
          <a:bodyPr/>
          <a:lstStyle/>
          <a:p>
            <a:r>
              <a:rPr lang="en-US" dirty="0"/>
              <a:t>Restriction Reason For Each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73C14-09ED-A9E6-8BE7-441795E5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06563"/>
            <a:ext cx="8909050" cy="46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8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92270B-EA1F-E1BA-BF4E-86914615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1058862"/>
            <a:ext cx="8053389" cy="3973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A1D71-9A6C-F098-8B9F-49A79E511E15}"/>
              </a:ext>
            </a:extLst>
          </p:cNvPr>
          <p:cNvSpPr txBox="1"/>
          <p:nvPr/>
        </p:nvSpPr>
        <p:spPr>
          <a:xfrm>
            <a:off x="1190624" y="5257801"/>
            <a:ext cx="79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p-value = 0.3173, fail to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1602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094F-8E6C-4F80-B48C-0C9191DE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04" y="946404"/>
            <a:ext cx="9144000" cy="1344168"/>
          </a:xfrm>
        </p:spPr>
        <p:txBody>
          <a:bodyPr/>
          <a:lstStyle/>
          <a:p>
            <a:r>
              <a:rPr lang="en-US" dirty="0"/>
              <a:t>Restriction Speed 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29E22-ED6B-BBB2-9A1C-4C7DA09D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563688"/>
            <a:ext cx="9766300" cy="50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702A-A3A8-D4FC-139C-1445CC26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277191"/>
            <a:ext cx="7562851" cy="3603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D5E79-46EC-6281-C0F2-62FB2DCDF745}"/>
              </a:ext>
            </a:extLst>
          </p:cNvPr>
          <p:cNvSpPr txBox="1"/>
          <p:nvPr/>
        </p:nvSpPr>
        <p:spPr>
          <a:xfrm>
            <a:off x="1466849" y="50731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Result: p-value = 0.0022,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55227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59F9-C884-CEF8-AEA9-54246874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79" y="803529"/>
            <a:ext cx="9144000" cy="1344168"/>
          </a:xfrm>
        </p:spPr>
        <p:txBody>
          <a:bodyPr/>
          <a:lstStyle/>
          <a:p>
            <a:r>
              <a:rPr lang="en-US" dirty="0"/>
              <a:t>Restriction Distance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DEFFE-9BCF-9BCD-D2AA-AF7B3632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79" y="1475613"/>
            <a:ext cx="10098942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2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220A-1E1A-B6BC-E8B8-A0BB06D6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758952"/>
            <a:ext cx="9144000" cy="1344168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1C5D8-169D-3534-D5B6-BECCC8B48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987" y="1695322"/>
            <a:ext cx="4403726" cy="4403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36224-A0B0-B7AE-A4DF-F2663E9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695322"/>
            <a:ext cx="4403726" cy="4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1898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MBTA Speed Restriction Analysis</vt:lpstr>
      <vt:lpstr>Data</vt:lpstr>
      <vt:lpstr>Restriction Distance Distribution</vt:lpstr>
      <vt:lpstr>Restriction Reason For Each Branch</vt:lpstr>
      <vt:lpstr>PowerPoint Presentation</vt:lpstr>
      <vt:lpstr>Restriction Speed Box Plot</vt:lpstr>
      <vt:lpstr>PowerPoint Presentation</vt:lpstr>
      <vt:lpstr>Restriction Distance Box Plot</vt:lpstr>
      <vt:lpstr>Linear Regression</vt:lpstr>
      <vt:lpstr>Regression Analysis</vt:lpstr>
      <vt:lpstr>Chi-Square Test</vt:lpstr>
      <vt:lpstr>Restriction Speed Balloon 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MBTA Speed Restriction Analysis</dc:title>
  <dc:creator>JensonJoshua U Soriano</dc:creator>
  <cp:lastModifiedBy>JensonJoshua U Soriano</cp:lastModifiedBy>
  <cp:revision>1</cp:revision>
  <dcterms:created xsi:type="dcterms:W3CDTF">2023-05-16T22:40:57Z</dcterms:created>
  <dcterms:modified xsi:type="dcterms:W3CDTF">2023-05-17T02:49:20Z</dcterms:modified>
</cp:coreProperties>
</file>