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909"/>
  </p:normalViewPr>
  <p:slideViewPr>
    <p:cSldViewPr snapToGrid="0" snapToObjects="1">
      <p:cViewPr varScale="1">
        <p:scale>
          <a:sx n="84" d="100"/>
          <a:sy n="84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515C-7FFD-9F48-B90C-FE7D4831FD6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323A-C9EF-1141-94AB-1018542C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dy_eff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ypl/whats-on-the-menu?select=Menu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window&#10;&#10;Description automatically generated">
            <a:extLst>
              <a:ext uri="{FF2B5EF4-FFF2-40B4-BE49-F238E27FC236}">
                <a16:creationId xmlns:a16="http://schemas.microsoft.com/office/drawing/2014/main" id="{81F65650-359F-AD42-B8B2-265AD1EF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8" r="19188" b="21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85B46-3272-7448-82DD-13DBB946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Can I predict crowd pleasing menus based on historical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F45D3-3F40-4B47-B020-21E42C891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Context: Joshua Young founded a custom catering company 2016 -2019. </a:t>
            </a:r>
          </a:p>
          <a:p>
            <a:pPr algn="l"/>
            <a:r>
              <a:rPr lang="en-US" sz="1400" dirty="0"/>
              <a:t>All photos are original works. </a:t>
            </a:r>
          </a:p>
          <a:p>
            <a:pPr algn="l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B7440-1BB2-D44A-8C49-7E71311C8BE3}"/>
              </a:ext>
            </a:extLst>
          </p:cNvPr>
          <p:cNvSpPr/>
          <p:nvPr/>
        </p:nvSpPr>
        <p:spPr>
          <a:xfrm>
            <a:off x="243840" y="381000"/>
            <a:ext cx="1539240" cy="741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4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5137-473F-1648-9CFD-61A93393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2" y="171449"/>
            <a:ext cx="10359295" cy="44472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Incorporate tea in your menus as historically it is a robust menu item.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4CB32-A647-E341-AB24-421E45DFF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60" y="914400"/>
            <a:ext cx="8107680" cy="393191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9A3E69-042E-C14B-BFE3-6CEE860D78C8}"/>
              </a:ext>
            </a:extLst>
          </p:cNvPr>
          <p:cNvSpPr/>
          <p:nvPr/>
        </p:nvSpPr>
        <p:spPr>
          <a:xfrm>
            <a:off x="629588" y="5348199"/>
            <a:ext cx="10828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Interpretation of this insight uses the Lindy Effect.</a:t>
            </a:r>
          </a:p>
          <a:p>
            <a:r>
              <a:rPr lang="en-US" dirty="0">
                <a:latin typeface="arial" panose="020B0604020202020204" pitchFamily="34" charset="0"/>
              </a:rPr>
              <a:t>“a theory that the future life expectancy of some non-perishable things like a technology or an idea is proportional to their current age, so that every additional period of survival implies a longer remaining life expectancy. Where the Lindy effect applies, mortality rate decreases with time.” </a:t>
            </a:r>
            <a:r>
              <a:rPr lang="en-US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1st Course. Coffee Tartine Sumatra Bread, arugula, mandarin orange, pine nut butter, coffee dressing.jpg">
            <a:extLst>
              <a:ext uri="{FF2B5EF4-FFF2-40B4-BE49-F238E27FC236}">
                <a16:creationId xmlns:a16="http://schemas.microsoft.com/office/drawing/2014/main" id="{70FC34BC-6955-F14B-B349-3AE0A0B40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" r="19016" b="260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86763B-ECA3-8049-94EF-946F1310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145786" cy="3207258"/>
          </a:xfrm>
        </p:spPr>
        <p:txBody>
          <a:bodyPr anchor="t">
            <a:normAutofit/>
          </a:bodyPr>
          <a:lstStyle/>
          <a:p>
            <a:pPr lvl="1"/>
            <a:r>
              <a:rPr lang="en-US" sz="1600" dirty="0"/>
              <a:t>Provide a portion of your customers an  offer for a 3-course dinner paired with tea and another group a 3-course dinner no pairings. </a:t>
            </a:r>
          </a:p>
          <a:p>
            <a:pPr lvl="1"/>
            <a:r>
              <a:rPr lang="en-US" sz="1600" dirty="0"/>
              <a:t>Test assumption that more people will be interested, i.e. a higher rate of conversation, for a dinner paired with tea.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Ideal test has:</a:t>
            </a:r>
          </a:p>
          <a:p>
            <a:pPr lvl="1"/>
            <a:r>
              <a:rPr lang="en-US" sz="1600" dirty="0"/>
              <a:t>both dinners tickets priced at 66% markup from COGS.</a:t>
            </a:r>
          </a:p>
          <a:p>
            <a:pPr lvl="1"/>
            <a:r>
              <a:rPr lang="en-US" sz="1600" dirty="0"/>
              <a:t>Same: night, menu and venue.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451C1-1FC3-A247-A747-744B46004407}"/>
              </a:ext>
            </a:extLst>
          </p:cNvPr>
          <p:cNvSpPr txBox="1"/>
          <p:nvPr/>
        </p:nvSpPr>
        <p:spPr>
          <a:xfrm>
            <a:off x="325695" y="1888735"/>
            <a:ext cx="639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A/B test a multi course dinner paired w/ tea and not paired w/ tea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10AC2-8916-6541-A8F9-5DEBBAE9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32688"/>
            <a:ext cx="4216146" cy="1124712"/>
          </a:xfrm>
        </p:spPr>
        <p:txBody>
          <a:bodyPr anchor="b">
            <a:normAutofit/>
          </a:bodyPr>
          <a:lstStyle/>
          <a:p>
            <a:r>
              <a:rPr lang="en-US" sz="2400" dirty="0"/>
              <a:t>Incorporating tea into menus: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2E4B2-9131-534A-8DDC-F275462BE231}"/>
              </a:ext>
            </a:extLst>
          </p:cNvPr>
          <p:cNvSpPr txBox="1"/>
          <p:nvPr/>
        </p:nvSpPr>
        <p:spPr>
          <a:xfrm>
            <a:off x="5623799" y="6183630"/>
            <a:ext cx="3534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Course. Coffee Tartine Sumatra Bread</a:t>
            </a:r>
          </a:p>
          <a:p>
            <a:r>
              <a:rPr lang="en-US" sz="1100" dirty="0"/>
              <a:t>arugula, mandarin orange, pine nut butter, coffee dressing</a:t>
            </a:r>
          </a:p>
        </p:txBody>
      </p:sp>
    </p:spTree>
    <p:extLst>
      <p:ext uri="{BB962C8B-B14F-4D97-AF65-F5344CB8AC3E}">
        <p14:creationId xmlns:p14="http://schemas.microsoft.com/office/powerpoint/2010/main" val="188986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48400C50-9A23-7A47-8A9C-71A815E6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69434-B232-7045-8834-4FAEB3D4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A/B Test Menu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D6C1-D0DF-CD4E-9FD7-6DAE6137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30601"/>
            <a:ext cx="5221986" cy="339471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/>
              <a:t>Menu A priced @ 66% of COGS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Abacha African Salad: spinach, sweet cassava root and soft-boiled eggs.</a:t>
            </a:r>
          </a:p>
          <a:p>
            <a:pPr lvl="2"/>
            <a:r>
              <a:rPr lang="en-US" sz="1600" dirty="0"/>
              <a:t>Menu B includes:  Rooibos Tea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Argentinean Chicken Fried Steak: thin chicken breast breaded and battered, ham, tomato, mozzarella and chimichurri. </a:t>
            </a:r>
          </a:p>
          <a:p>
            <a:pPr lvl="2"/>
            <a:r>
              <a:rPr lang="en-US" sz="1600" dirty="0"/>
              <a:t>Menu B includes: Yerba Mate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Chocolate Cinnamon Scone: cinnamon chips, dark chocolate glaze, with vanilla bean custard.</a:t>
            </a:r>
          </a:p>
          <a:p>
            <a:pPr lvl="2"/>
            <a:r>
              <a:rPr lang="en-US" sz="1600" dirty="0"/>
              <a:t>Menu B includes: Chai Tea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4EBBA-2F6A-9E4A-AA86-D24A94DAB6FC}"/>
              </a:ext>
            </a:extLst>
          </p:cNvPr>
          <p:cNvSpPr/>
          <p:nvPr/>
        </p:nvSpPr>
        <p:spPr>
          <a:xfrm>
            <a:off x="6096000" y="5925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Course Mi-</a:t>
            </a:r>
            <a:r>
              <a:rPr lang="en-US" dirty="0" err="1"/>
              <a:t>Cuit</a:t>
            </a:r>
            <a:r>
              <a:rPr lang="en-US" dirty="0"/>
              <a:t> Salmon </a:t>
            </a:r>
          </a:p>
          <a:p>
            <a:r>
              <a:rPr lang="en-US" dirty="0"/>
              <a:t>zucchini corn salad, white wine rosemary granita</a:t>
            </a:r>
          </a:p>
        </p:txBody>
      </p:sp>
    </p:spTree>
    <p:extLst>
      <p:ext uri="{BB962C8B-B14F-4D97-AF65-F5344CB8AC3E}">
        <p14:creationId xmlns:p14="http://schemas.microsoft.com/office/powerpoint/2010/main" val="52792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late of food&#10;&#10;Description automatically generated">
            <a:extLst>
              <a:ext uri="{FF2B5EF4-FFF2-40B4-BE49-F238E27FC236}">
                <a16:creationId xmlns:a16="http://schemas.microsoft.com/office/drawing/2014/main" id="{8B3420B1-EE18-F14F-BE5C-C2BFD658D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718" r="284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0FA16-ABBD-2E48-B963-4D9701D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A8ED-1E5A-0246-885E-90A4DF0BBFD2}"/>
              </a:ext>
            </a:extLst>
          </p:cNvPr>
          <p:cNvSpPr/>
          <p:nvPr/>
        </p:nvSpPr>
        <p:spPr>
          <a:xfrm>
            <a:off x="4992624" y="56416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course Poached Pear </a:t>
            </a:r>
          </a:p>
          <a:p>
            <a:r>
              <a:rPr lang="en-US" dirty="0"/>
              <a:t>ganache, chocolate chip cookie </a:t>
            </a:r>
          </a:p>
          <a:p>
            <a:r>
              <a:rPr lang="en-US" dirty="0"/>
              <a:t>goat cheese ice cream </a:t>
            </a:r>
          </a:p>
        </p:txBody>
      </p:sp>
    </p:spTree>
    <p:extLst>
      <p:ext uri="{BB962C8B-B14F-4D97-AF65-F5344CB8AC3E}">
        <p14:creationId xmlns:p14="http://schemas.microsoft.com/office/powerpoint/2010/main" val="142336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F7F7-64D3-F64B-906A-31DEBCEC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DE33-796C-7C47-AE64-50C9205A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coming from </a:t>
            </a:r>
            <a:r>
              <a:rPr lang="en-US" dirty="0">
                <a:hlinkClick r:id="rId2"/>
              </a:rPr>
              <a:t>Dish.csv</a:t>
            </a:r>
            <a:r>
              <a:rPr lang="en-US" dirty="0"/>
              <a:t> on Kaggle:</a:t>
            </a:r>
          </a:p>
          <a:p>
            <a:pPr lvl="1"/>
            <a:r>
              <a:rPr lang="en-US" dirty="0"/>
              <a:t>Note: I counted the following as errors in my graph rendering and did not use their data. </a:t>
            </a:r>
          </a:p>
          <a:p>
            <a:pPr lvl="2"/>
            <a:r>
              <a:rPr lang="en-US" dirty="0"/>
              <a:t>Values: ‘0’ in Times Appeared. </a:t>
            </a:r>
          </a:p>
          <a:p>
            <a:pPr lvl="2"/>
            <a:r>
              <a:rPr lang="en-US" dirty="0"/>
              <a:t>Values: ‘0, 1, 2928’ in First and Last Appeared</a:t>
            </a:r>
          </a:p>
          <a:p>
            <a:pPr lvl="2"/>
            <a:r>
              <a:rPr lang="en-US" dirty="0"/>
              <a:t>Values: all negatives in Years Dish was on Menus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3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391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Theme</vt:lpstr>
      <vt:lpstr>Can I predict crowd pleasing menus based on historical data?</vt:lpstr>
      <vt:lpstr>Incorporate tea in your menus as historically it is a robust menu item.</vt:lpstr>
      <vt:lpstr>Incorporating tea into menus: </vt:lpstr>
      <vt:lpstr>A/B Test Menu</vt:lpstr>
      <vt:lpstr>PowerPoint Presentation</vt:lpstr>
      <vt:lpstr>Hyperlinks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 predict crowd pleasing menus based on historical data?</dc:title>
  <dc:creator>Joshua Young</dc:creator>
  <cp:lastModifiedBy>Joshua Young</cp:lastModifiedBy>
  <cp:revision>3</cp:revision>
  <dcterms:created xsi:type="dcterms:W3CDTF">2020-07-29T16:22:58Z</dcterms:created>
  <dcterms:modified xsi:type="dcterms:W3CDTF">2020-07-29T16:37:25Z</dcterms:modified>
</cp:coreProperties>
</file>