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0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81E1-EDAC-2A41-9B12-D9CA456D49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59DBC-C805-B64B-A22C-B7C5D995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1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59DBC-C805-B64B-A22C-B7C5D995B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59DBC-C805-B64B-A22C-B7C5D995B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36B-F71E-CF45-A91B-6DC586489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51E0B-6EF4-B34F-A716-D87CDCED4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E134-B328-B249-9C9C-B9EFF40F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E08A-AE6A-B546-B0FB-1FE2AE33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5534-D8EC-4247-8098-9AB545A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FC2D-0589-744D-AFCC-99C96E47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B4A6D-0AB5-C14B-B471-9DD6AE3A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1573-579C-C24A-B831-7958725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C19F-410C-7D47-82F1-D2A13DBC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EDD7-FC7E-7149-BFE9-CE9E2B59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42DF3-39B0-B440-93D5-36977A48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14CED-4389-004B-A29D-E994AF99C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1C26-C00A-CE4A-8879-9E2CF83F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56CE-5B8C-324B-933F-36810DF4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F91A-152A-3247-A32A-B67FF0E7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67A1-4D2A-A74C-BE50-8AE7E7B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A46E-59CC-034C-98D5-72EB76DE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F952-E117-EE41-8758-0863E0F4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8CFD6-5F6D-D84F-9030-D506B6DA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E38D-B718-D646-89E7-0DDD388E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34FA-E990-AC40-9EA4-6D1956CF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5E4D-B1D0-2240-B57F-9EDC9DE9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4799-A4CE-F647-B4C2-9FB9650A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8D56-4105-1745-85C0-908C80B9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FE1F-8B75-2B41-AD4A-0E2A58B7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376F-0DAF-5B45-B760-9936F17D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47B4-719F-884B-9A23-9348F6DD4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050D5-23DA-8F44-B5E7-3DFAC8549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EB336-8AC7-8244-8F54-BFB5A6F3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47C76-DFEB-DC4B-99DB-2CA5A6C2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9912-8DB0-4F42-93FF-846A4348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6488-9950-9B4C-AAB6-7A85FE11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C09A-0D2C-E149-B67B-070FF78B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632AC-1384-3045-B33A-D3DE690A9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01EAE-A695-BD4B-A71C-5ACE5C4DA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4D5B5-A50F-0341-A0AF-A6AE019B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B3354-6293-9B48-A08B-AA12A720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ADE9C-EBFD-7748-A506-4E437F3F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F63C8-C9EB-F74A-A4C3-4B9D1163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112A-A0CD-1745-BFD5-8F940C6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C98F9-7104-7642-96E7-3E2E1840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359C4-A1F5-E544-86E9-BB7A6DD9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319DF-6044-D14A-9A7B-6BB342D6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440AC-EB6A-0340-9DEF-BF43BBFB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EC8F4-6F8D-EA40-95D8-5A73238D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A76F1-7DB9-D740-8020-75AE4AFB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412B-8723-864E-96E6-C1A6B0D3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0A93-8D54-1949-B75B-BBF275F7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36B7B-3FEA-3546-A20B-9A72C180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565A1-8107-3742-BE90-7909033F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5A20-7930-544E-A7B9-0814A30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01769-67F4-9B43-844B-F2FB1354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FB0-1A32-E747-80F4-F39CA080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D2264-D7FC-9C45-917D-0B967CE67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3E68-6896-0D48-B264-117AD818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3C3F6-3235-9045-A1D2-08A6053A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EF69-E043-0347-9C91-6F50601E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78FFA-19A6-EA44-B9DA-9ED3A22B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F1DF7-DE6F-3A47-92D5-96964381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397BA-AFFD-8B40-A6C3-C5B87AD4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58B6-6B55-784D-A294-BDCCAC8E0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99C8-2E07-964C-AC6D-7E2FC05087D1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08CF-AF3A-E943-A466-01D3C0ECD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EC18-B573-2645-A954-724A4283D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0830-EFBF-1545-B0C8-6A37B059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up in white ceramic bowl">
            <a:extLst>
              <a:ext uri="{FF2B5EF4-FFF2-40B4-BE49-F238E27FC236}">
                <a16:creationId xmlns:a16="http://schemas.microsoft.com/office/drawing/2014/main" id="{D025AE8D-2519-AD4C-82DD-8F2C5FD16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5" r="9091" b="1868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C0D71-1989-924A-8F2E-0F24EEE24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How to get the most bang for your buck in Japan 🍜💹🍣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8E2E0-4D6E-2E4C-B34C-78E5044B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Joshua Young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879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9DF4-43A4-4D4F-9C30-A58FA063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24" y="-663063"/>
            <a:ext cx="11246755" cy="2646292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Don’t spend more than $85 on lunch. Spending $235 on dinner is the best guarantee for a meal rating above 3.6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FB0E7-88A5-774C-8B62-A17037286C69}"/>
              </a:ext>
            </a:extLst>
          </p:cNvPr>
          <p:cNvSpPr txBox="1"/>
          <p:nvPr/>
        </p:nvSpPr>
        <p:spPr>
          <a:xfrm>
            <a:off x="8668987" y="1780151"/>
            <a:ext cx="3243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dinning experience for a lunch comes $85 a meal with quality score ranging from 3.6-4.0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same ticket price for dinner can get you a 4.0 meal but could also get you a 3.0 meal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F03C441-2FB2-0C44-8B85-FACD8512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5" y="1239104"/>
            <a:ext cx="7721501" cy="2646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1C5AD0-388A-6D4A-9DD6-FC8F32E516A6}"/>
              </a:ext>
            </a:extLst>
          </p:cNvPr>
          <p:cNvSpPr/>
          <p:nvPr/>
        </p:nvSpPr>
        <p:spPr>
          <a:xfrm>
            <a:off x="5523252" y="1306569"/>
            <a:ext cx="745201" cy="1146069"/>
          </a:xfrm>
          <a:prstGeom prst="rect">
            <a:avLst/>
          </a:prstGeom>
          <a:gradFill>
            <a:gsLst>
              <a:gs pos="100000">
                <a:schemeClr val="accent4">
                  <a:lumMod val="105000"/>
                  <a:satMod val="103000"/>
                  <a:tint val="73000"/>
                  <a:alpha val="35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22799E-16C6-7A45-9B8D-BAE4FB1D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177"/>
          <a:stretch/>
        </p:blipFill>
        <p:spPr>
          <a:xfrm>
            <a:off x="135825" y="3790132"/>
            <a:ext cx="7913301" cy="3015028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AC25B9-561C-994D-9646-DCB7D86A3E02}"/>
              </a:ext>
            </a:extLst>
          </p:cNvPr>
          <p:cNvSpPr/>
          <p:nvPr/>
        </p:nvSpPr>
        <p:spPr>
          <a:xfrm>
            <a:off x="8668987" y="4315071"/>
            <a:ext cx="3243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you spend on Dinners the better quality you can anticipate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0C298-7BC6-0C4A-86F1-AD71A6E32D2D}"/>
              </a:ext>
            </a:extLst>
          </p:cNvPr>
          <p:cNvSpPr txBox="1"/>
          <p:nvPr/>
        </p:nvSpPr>
        <p:spPr>
          <a:xfrm>
            <a:off x="854242" y="3945739"/>
            <a:ext cx="387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🍣 Dinner: Avg $ for a meal  w/ rating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F05F4-C43C-E842-8989-587EDC497EC2}"/>
              </a:ext>
            </a:extLst>
          </p:cNvPr>
          <p:cNvSpPr/>
          <p:nvPr/>
        </p:nvSpPr>
        <p:spPr>
          <a:xfrm>
            <a:off x="1119463" y="1324813"/>
            <a:ext cx="3611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🍜 Lunch: Avg $ for a meal  w/ rating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990D28-F562-9A44-A70A-67EB86FBD8EA}"/>
              </a:ext>
            </a:extLst>
          </p:cNvPr>
          <p:cNvSpPr/>
          <p:nvPr/>
        </p:nvSpPr>
        <p:spPr>
          <a:xfrm>
            <a:off x="7369230" y="4696065"/>
            <a:ext cx="679896" cy="601581"/>
          </a:xfrm>
          <a:prstGeom prst="rect">
            <a:avLst/>
          </a:prstGeom>
          <a:gradFill>
            <a:gsLst>
              <a:gs pos="100000">
                <a:schemeClr val="accent4">
                  <a:lumMod val="105000"/>
                  <a:satMod val="103000"/>
                  <a:tint val="73000"/>
                  <a:alpha val="35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383ACC9-F31D-EB49-9274-38165E120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80" r="1"/>
          <a:stretch/>
        </p:blipFill>
        <p:spPr>
          <a:xfrm>
            <a:off x="8026112" y="3790132"/>
            <a:ext cx="157664" cy="30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8117-DE1B-7C43-9DC0-07A5761D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139091"/>
            <a:ext cx="10812379" cy="1325563"/>
          </a:xfrm>
        </p:spPr>
        <p:txBody>
          <a:bodyPr/>
          <a:lstStyle/>
          <a:p>
            <a:pPr algn="ctr"/>
            <a:r>
              <a:rPr lang="en-US" dirty="0"/>
              <a:t>Ryokan restaurants have the best meal for your dollar when comparing price and rating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8149D-33EA-1C4C-8EC6-CE1B3050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993852"/>
            <a:ext cx="8716488" cy="272505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850E3-6A10-E440-95D8-0D6755FC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2628"/>
            <a:ext cx="8491538" cy="2321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8968D-4403-174D-B473-93F1259B0BD3}"/>
              </a:ext>
            </a:extLst>
          </p:cNvPr>
          <p:cNvSpPr txBox="1"/>
          <p:nvPr/>
        </p:nvSpPr>
        <p:spPr>
          <a:xfrm>
            <a:off x="8491538" y="5678468"/>
            <a:ext cx="305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*Cost ratings calculated by dividing meal price with meal rating.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9ACCE-DD59-4848-BE22-BB9A5CA1BBA0}"/>
              </a:ext>
            </a:extLst>
          </p:cNvPr>
          <p:cNvSpPr txBox="1"/>
          <p:nvPr/>
        </p:nvSpPr>
        <p:spPr>
          <a:xfrm>
            <a:off x="3200400" y="1538828"/>
            <a:ext cx="49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Lunch 🍜 Restaurant 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B75F9-340D-0D4F-99E6-9F4E665FC20D}"/>
              </a:ext>
            </a:extLst>
          </p:cNvPr>
          <p:cNvSpPr txBox="1"/>
          <p:nvPr/>
        </p:nvSpPr>
        <p:spPr>
          <a:xfrm>
            <a:off x="3200400" y="3942986"/>
            <a:ext cx="45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Dinner 🍣  Restaurant Categories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00E7D-57BA-6843-91EC-EDA158A269B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38725" y="1580104"/>
            <a:ext cx="1155483" cy="72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F97D1-099A-FA49-BC0D-A1EE02C26493}"/>
              </a:ext>
            </a:extLst>
          </p:cNvPr>
          <p:cNvSpPr/>
          <p:nvPr/>
        </p:nvSpPr>
        <p:spPr>
          <a:xfrm>
            <a:off x="8358188" y="1640507"/>
            <a:ext cx="3558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eating at a Sushi restaurant do so for dinner.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Sushi restaurants comes in number 2 as the best restaurant for the price for dinners but does not even rank in the top ten lunch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eating at a Blowfish restaurant do it during lunch.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Fugu (Blowfish) restaurants make it in the top ten in lunch but not in dinner.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1D3B-D452-0A42-92AA-0896E77A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Kyotango</a:t>
            </a:r>
            <a:r>
              <a:rPr lang="en-US" dirty="0"/>
              <a:t> prefecture has the highest rated Ryokan restaurants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BC3FA-1304-C744-AD98-D18A9C54A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81" y="1914525"/>
            <a:ext cx="4620958" cy="461010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2A06B8-FB06-3D47-8B4D-5339A9A2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39" y="1914525"/>
            <a:ext cx="1955800" cy="96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AC90-3564-2243-B23C-31A4222DE677}"/>
              </a:ext>
            </a:extLst>
          </p:cNvPr>
          <p:cNvSpPr txBox="1"/>
          <p:nvPr/>
        </p:nvSpPr>
        <p:spPr>
          <a:xfrm>
            <a:off x="8079072" y="1864062"/>
            <a:ext cx="2914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Kyotango</a:t>
            </a:r>
            <a:r>
              <a:rPr lang="en-US" dirty="0"/>
              <a:t> lunch should be just as good as a Gino </a:t>
            </a:r>
            <a:r>
              <a:rPr lang="en-US" dirty="0" err="1"/>
              <a:t>Shijo</a:t>
            </a:r>
            <a:r>
              <a:rPr lang="en-US" dirty="0"/>
              <a:t> Dinner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worst bang for your buck for a Ryokan restaurant would be having a </a:t>
            </a:r>
            <a:r>
              <a:rPr lang="en-US" dirty="0" err="1"/>
              <a:t>Kameoka</a:t>
            </a:r>
            <a:r>
              <a:rPr lang="en-US" dirty="0"/>
              <a:t> lunch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5CAAB-386E-5249-95CF-85FC29CC1E9C}"/>
              </a:ext>
            </a:extLst>
          </p:cNvPr>
          <p:cNvSpPr txBox="1"/>
          <p:nvPr/>
        </p:nvSpPr>
        <p:spPr>
          <a:xfrm>
            <a:off x="6551593" y="2309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🍣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86B49-651F-A74C-8B01-BD9080DDC555}"/>
              </a:ext>
            </a:extLst>
          </p:cNvPr>
          <p:cNvSpPr/>
          <p:nvPr/>
        </p:nvSpPr>
        <p:spPr>
          <a:xfrm>
            <a:off x="6455741" y="25329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🍜</a:t>
            </a:r>
          </a:p>
        </p:txBody>
      </p:sp>
    </p:spTree>
    <p:extLst>
      <p:ext uri="{BB962C8B-B14F-4D97-AF65-F5344CB8AC3E}">
        <p14:creationId xmlns:p14="http://schemas.microsoft.com/office/powerpoint/2010/main" val="392723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89CC-1C9B-AE4E-8DEA-04475F1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go to Japan and get European style Curry 🏰🍛😥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030EF-AD33-FB4E-817B-6C2029B94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00" y="1951644"/>
            <a:ext cx="10515600" cy="2170651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3FC21-F934-4D49-BF92-2C73082C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4122295"/>
            <a:ext cx="11074400" cy="228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AD3F5D-1CCB-5D40-8F77-D71BDED837F8}"/>
              </a:ext>
            </a:extLst>
          </p:cNvPr>
          <p:cNvSpPr/>
          <p:nvPr/>
        </p:nvSpPr>
        <p:spPr>
          <a:xfrm>
            <a:off x="4354531" y="1866947"/>
            <a:ext cx="463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Bottom 5 worst Lunch 🍜 Restaurant Categories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D5111-789B-1240-8E14-0975AAADE583}"/>
              </a:ext>
            </a:extLst>
          </p:cNvPr>
          <p:cNvSpPr/>
          <p:nvPr/>
        </p:nvSpPr>
        <p:spPr>
          <a:xfrm>
            <a:off x="4354531" y="4087571"/>
            <a:ext cx="471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Bottom 5 worst Dinner 🍱 Restaurant Categories</a:t>
            </a:r>
          </a:p>
        </p:txBody>
      </p:sp>
    </p:spTree>
    <p:extLst>
      <p:ext uri="{BB962C8B-B14F-4D97-AF65-F5344CB8AC3E}">
        <p14:creationId xmlns:p14="http://schemas.microsoft.com/office/powerpoint/2010/main" val="427566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063748-1E9E-0346-A520-3AB45FFACA18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281</Words>
  <Application>Microsoft Macintosh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get the most bang for your buck in Japan 🍜💹🍣</vt:lpstr>
      <vt:lpstr> Don’t spend more than $85 on lunch. Spending $235 on dinner is the best guarantee for a meal rating above 3.6 </vt:lpstr>
      <vt:lpstr>Ryokan restaurants have the best meal for your dollar when comparing price and rating </vt:lpstr>
      <vt:lpstr>Kyotango prefecture has the highest rated Ryokan restaurants</vt:lpstr>
      <vt:lpstr>Don’t go to Japan and get European style Curry 🏰🍛😥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the most bang for your buck in Japan</dc:title>
  <dc:creator>Joshua Young</dc:creator>
  <cp:lastModifiedBy>Joshua Young</cp:lastModifiedBy>
  <cp:revision>9</cp:revision>
  <dcterms:created xsi:type="dcterms:W3CDTF">2020-09-10T16:15:13Z</dcterms:created>
  <dcterms:modified xsi:type="dcterms:W3CDTF">2020-09-28T22:28:40Z</dcterms:modified>
</cp:coreProperties>
</file>