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Economica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Economica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bold.fntdata"/><Relationship Id="rId16" Type="http://schemas.openxmlformats.org/officeDocument/2006/relationships/slide" Target="slides/slide11.xml"/><Relationship Id="rId38" Type="http://schemas.openxmlformats.org/officeDocument/2006/relationships/font" Target="fonts/Economic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dde1ca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dde1ca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da520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da520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da520c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da520c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da520c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da520c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da520c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da520c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da520c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da520c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de1ca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dde1ca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da520c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da520c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da520c5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da520c5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da520c5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da520c5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4a86595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4a86595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da520c5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da520c5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da520c5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da520c5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a520c5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a520c5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da520c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da520c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1da520c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1da520c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1dde1ca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1dde1ca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4a86595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4a86595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dde1ca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dde1ca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1dde1ca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1dde1ca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dde1ca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dde1ca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dde1c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dde1c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1dde1ca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1dde1ca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dde1ca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dde1ca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4a86595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4a86595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4a86595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4a86595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4a86595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4a86595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4a86595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4a86595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da520c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da520c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da520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da520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da520c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da520c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- W7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&amp; Random Forests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Regression Problem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 - outcome is 0/1, or categorical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Regression: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Which of these is a </a:t>
            </a:r>
            <a:r>
              <a:rPr lang="en"/>
              <a:t>classification</a:t>
            </a:r>
            <a:r>
              <a:rPr lang="en"/>
              <a:t> problem?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Given a student’s past </a:t>
            </a:r>
            <a:r>
              <a:rPr lang="en" sz="2000"/>
              <a:t>performance in different classes</a:t>
            </a:r>
            <a:r>
              <a:rPr lang="en" sz="2000"/>
              <a:t>, predict the exact GPA that they would get for the current semester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Given a large dataset of user behaviors on Reddit, generate an informative segmentation of the users based on their behaviors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Predicting whether a given student will go to college or not based on their GPA, SAT scores, and other factors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Given a human resources department’ past data, and current resume dataset, present them with a series of recommended candidates to </a:t>
            </a:r>
            <a:r>
              <a:rPr lang="en" sz="2000"/>
              <a:t>interview</a:t>
            </a:r>
            <a:r>
              <a:rPr lang="en" sz="2000"/>
              <a:t> next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75" y="1187925"/>
            <a:ext cx="72390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Trees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Outcome is a binary variable (0/1) or (Y/N)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Whether a person gets accepted into college or not, whether someone gets scholarship or not, or whether a person is tested postive for Covid19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Treat Missing Data (drop them is one way to do this)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handle fairly large  datasets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Large, big trees are difficult to interpret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Overfit data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62"/>
            <a:ext cx="8177304" cy="510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Your Model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OLS/ logistics regression class, we use all of our dataset to create different regression models. We often do this by trying out different predictive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way that models are trained in ML is that we divide the dataset into two parts: Training and testing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install.packages('rpart')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library(rpart)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&lt;- rpart(Survived ~ Age + Male + Pclass, data = train,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control = rpart.control(minsplit = 20, minbucket = 5))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23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Your Model: Holdout Method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50" y="1349425"/>
            <a:ext cx="7402025" cy="27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Holdout method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vs. test sets can be split: 80/20, 70/30 or 75/25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to prevent model from overfitting the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advanced machine learning models can remember the entire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leads to overfitting the dataset if there’s no test set to check the model performance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Your ML model 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training a model, you get the predicted values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 then evaluate your predicted values with the holdout or test set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this class we use: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Accuracy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Confusion Matrix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Announcement </a:t>
            </a:r>
            <a:endParaRPr sz="48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Syllabus </a:t>
            </a:r>
            <a:r>
              <a:rPr lang="en" sz="2400"/>
              <a:t>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Mid-term Postponed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Week 7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Logistics of Online Learning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Zoom 101 &amp; </a:t>
            </a:r>
            <a:r>
              <a:rPr lang="en" sz="2400"/>
              <a:t>Guidelines</a:t>
            </a:r>
            <a:r>
              <a:rPr lang="en" sz="2400"/>
              <a:t> ( 3 simple points)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" sz="2400"/>
              <a:t>M</a:t>
            </a:r>
            <a:r>
              <a:rPr lang="en" sz="2400"/>
              <a:t>ute</a:t>
            </a:r>
            <a:r>
              <a:rPr b="1" lang="en" sz="2400"/>
              <a:t>, </a:t>
            </a:r>
            <a:r>
              <a:rPr b="1" lang="en" sz="2400"/>
              <a:t>No </a:t>
            </a:r>
            <a:r>
              <a:rPr lang="en" sz="2400"/>
              <a:t>Videos</a:t>
            </a:r>
            <a:r>
              <a:rPr b="1" lang="en" sz="2400"/>
              <a:t>, </a:t>
            </a:r>
            <a:r>
              <a:rPr b="1" lang="en" sz="2400"/>
              <a:t>R</a:t>
            </a:r>
            <a:r>
              <a:rPr lang="en" sz="2400"/>
              <a:t>aise</a:t>
            </a:r>
            <a:r>
              <a:rPr b="1" lang="en" sz="2400"/>
              <a:t> (MNoR) </a:t>
            </a:r>
            <a:endParaRPr b="1"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" sz="2400"/>
              <a:t>D</a:t>
            </a:r>
            <a:r>
              <a:rPr lang="en" sz="2400"/>
              <a:t>iscussions</a:t>
            </a:r>
            <a:r>
              <a:rPr b="1" lang="en" sz="2400"/>
              <a:t>: </a:t>
            </a:r>
            <a:r>
              <a:rPr lang="en" sz="2400"/>
              <a:t>Slack Channel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- Confusion Matrix  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Measures how the model predicts the class correctly 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00" y="1867100"/>
            <a:ext cx="8217899" cy="23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" y="523175"/>
            <a:ext cx="7835450" cy="4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Tree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Boundaries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Partition regions of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75" y="156600"/>
            <a:ext cx="5094026" cy="44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 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Outcome is numeric (real or integer)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Outcome is not binary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example: grade of students in a final test, number of people who have gotten Covid-19 in New York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a classification tree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</a:t>
            </a:r>
            <a:r>
              <a:rPr lang="en"/>
              <a:t>splitting</a:t>
            </a:r>
            <a:r>
              <a:rPr lang="en"/>
              <a:t> the data into training and test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model using training data, and then test the model using the test set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1605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install.packages('rpart')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library(rpart)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regressor = rpart(formula = Salary ~ .,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data = dataset,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control = rpart.control(minsplit = 1))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388" y="1557325"/>
            <a:ext cx="67532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Hyperparameters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 &lt;- rpart(Survived ~ Age + Male + Pclass, data = train,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control = rpart.control(minsplit = 20, minbucket = 5))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minsplit</a:t>
            </a:r>
            <a:r>
              <a:rPr lang="en"/>
              <a:t>: minimum number of data points required to attempt a split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cp</a:t>
            </a:r>
            <a:r>
              <a:rPr lang="en"/>
              <a:t>: complexity parameter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maxdepth</a:t>
            </a:r>
            <a:r>
              <a:rPr lang="en"/>
              <a:t>: depth of a decision tree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a Tree 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size of decision Trees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Sections of the tree that provide little power to classify instances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complexity of the final classifier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accuracy by reduction of overfitting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pfit &lt;- prune(fit, cp=fit$cptable[which.min(fit$cptable[,"xerror"]),"CP"])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advantage of DataCamp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Your unlimited access to the platform will be expired in May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 at different modules that would help you advance your skills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 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5" y="0"/>
            <a:ext cx="8916202" cy="50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00" y="37925"/>
            <a:ext cx="640218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	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Trees on DataCamp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Trees on DataCamp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Machine Learning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Problem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Problem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Machine Learning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K-nearest Neighbor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 (SVM)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</a:t>
            </a:r>
            <a:r>
              <a:rPr lang="en"/>
              <a:t>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 Tree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Supervised Machine Learning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Unsupervised Machine Learning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subfield of Machine learning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train a model using input data to predict a given outcome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setup often looks like following: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X: factors, variables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Y</a:t>
            </a:r>
            <a:r>
              <a:rPr lang="en" sz="2400"/>
              <a:t>: outcome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</a:t>
            </a:r>
            <a:r>
              <a:rPr lang="en"/>
              <a:t>upervised Machine Learning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subfield of Machine learning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train a model using ONLY input data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is no output data, or there is no outcome variable!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setup is as follows: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X: variables, inputs, factors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1: Which of these is a Supervised ML problem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 price of a stock given its historical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clusters of documents that you have in your hardware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 if someone has Covid-19 or not based on previous data of </a:t>
            </a:r>
            <a:r>
              <a:rPr lang="en"/>
              <a:t>similar</a:t>
            </a:r>
            <a:r>
              <a:rPr lang="en"/>
              <a:t> patients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Tree-Based Models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interpret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implement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accuracy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