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say your name, team, project, and subsystem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wires are actually involved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5G exists but not for this presentation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4c54ab65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4c54ab65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Knock em’ out John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4c54ab6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4c54ab6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using the same terms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ballpark and game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4c54ab65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4c54ab65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that 4G and 3G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scheme for some are dumb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broadband network uses radio frequency waves to transmit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4c54ab65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4c54ab65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Military is DARPA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2007 DoCoMo proved that new hardware could be pushed way beyond expectations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invested $5 billion WiMax infrastructure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TeliaSonera actually could only get 50 Mbit/s down and 5 Mbit/s up which doesn’t align with today’s standards.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Verizon followed Sprint into 4G that same year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c54ab6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c54ab6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by International Mobile Telecommunication Advanced Standard (IMT-A) made by International Telecommunication Union (subsidiary to IDT from last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is more like a regular computer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circuit switching involved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Interoperable means it can fall back to old standards to still send data LTE, 3G, GSM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bands can change and are different from region to region.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Telephony is a method of sending voice data through along the Internet with packeted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4c54ab65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4c54ab65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c54ab65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4c54ab65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lot of steps to tell my friend he stinks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 Identity Module (SIM) and Media Access Control (MAC)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Gateway is like a router but not really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Data Network Gateway is like traffic cop telling people where to go in the Internet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54ab65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c54ab65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looks a lot more simple but shows the same thing with steps excluded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simplified look is that there is just one middle man being the tower a.k.a the base station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c54ab65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c54ab65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Service Gateway is like a router but not really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big bubble is mostly just Service Gateways which help direct the packets to where they think they should 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Packet Data Network Gateway is like traffic cop telling people where to go in the Internet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MME and HSS are from your cell service provider like Verizon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techspot.com/guides/272-everything-about-4g/page3.html" TargetMode="External"/><Relationship Id="rId4" Type="http://schemas.openxmlformats.org/officeDocument/2006/relationships/hyperlink" Target="https://web.archive.org/web/20080222022426/http://www2.sprint.com/mr/cda_pkDetail.do?id=1260" TargetMode="External"/><Relationship Id="rId11" Type="http://schemas.openxmlformats.org/officeDocument/2006/relationships/hyperlink" Target="https://electronics.howstuffworks.com/4g.htm#pt3" TargetMode="External"/><Relationship Id="rId10" Type="http://schemas.openxmlformats.org/officeDocument/2006/relationships/hyperlink" Target="https://www.learncisco.net/courses/icnd-1/lan-connections/packet-delivery-process-at-l3.html" TargetMode="External"/><Relationship Id="rId12" Type="http://schemas.openxmlformats.org/officeDocument/2006/relationships/hyperlink" Target="https://sites.google.com/site/lteencyclopedia/home" TargetMode="External"/><Relationship Id="rId9" Type="http://schemas.openxmlformats.org/officeDocument/2006/relationships/hyperlink" Target="https://electronics.howstuffworks.com/4g.htm#pt3" TargetMode="External"/><Relationship Id="rId5" Type="http://schemas.openxmlformats.org/officeDocument/2006/relationships/hyperlink" Target="https://web.archive.org/web/20080925084229/http://www.nttdocomo.com/pr/2007/001319.html" TargetMode="External"/><Relationship Id="rId6" Type="http://schemas.openxmlformats.org/officeDocument/2006/relationships/hyperlink" Target="https://en.wikipedia.org/wiki/NTT_DoCoMo" TargetMode="External"/><Relationship Id="rId7" Type="http://schemas.openxmlformats.org/officeDocument/2006/relationships/hyperlink" Target="https://web.archive.org/web/20100405045344/http://nextelonline.nextel.com/en/stores/popups/4G_coverage_popup.shtml" TargetMode="External"/><Relationship Id="rId8" Type="http://schemas.openxmlformats.org/officeDocument/2006/relationships/hyperlink" Target="https://en.wikipedia.org/wiki/Sprint_Corpor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4G Telecommunications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7"/>
            <a:ext cx="81186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data transmission without wires!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Team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663500" y="0"/>
            <a:ext cx="58173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0" y="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7480500" y="60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0" y="572700"/>
            <a:ext cx="9144000" cy="375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9486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Vilches, J. (April 29, 2010). 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"Everything You Need To Know About 4G Wireless Technology"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i="1"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TechSpot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"4G Mobile Broadband"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Sprint.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"DoCoMo Achieves 5 Gbit/s Data Speed"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i="1" lang="en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NTT DoCoMo</a:t>
            </a:r>
            <a:r>
              <a:rPr i="1"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Press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February 9, 2007.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"4G Coverage and Speeds"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i="1" lang="en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“4G”.  Wikipedia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“How Internet Works on Mobile Devices”.  Engineers Garage.  </a:t>
            </a:r>
            <a:r>
              <a:rPr lang="en" sz="1700" u="sng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https://electronics.howstuffworks.com/4g.htm#pt3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“Exploring the Network Routing Process”.  LearnCisco.  </a:t>
            </a:r>
            <a:r>
              <a:rPr lang="en" sz="1700" u="sng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https://www.learncisco.net/courses/icnd-1/lan-connections/packet-delivery-process-at-l3.html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“How 4G Works”.  How Stuff Works LLC.  </a:t>
            </a:r>
            <a:r>
              <a:rPr lang="en" sz="1700" u="sng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https://electronics.howstuffworks.com/4g.htm#pt3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"An Introduction to LTE"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3GPP LTE Encyclopedia.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the same thing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4572000" cy="933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Vocabulary Clearing</a:t>
            </a:r>
            <a:endParaRPr sz="39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0" y="933900"/>
            <a:ext cx="4572000" cy="4209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3G is “3rd Generation” of cell network.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4G is “4th Generation” or </a:t>
            </a:r>
            <a:r>
              <a:rPr lang="en" sz="2400">
                <a:solidFill>
                  <a:schemeClr val="dk1"/>
                </a:solidFill>
              </a:rPr>
              <a:t>successor</a:t>
            </a:r>
            <a:r>
              <a:rPr lang="en" sz="2400">
                <a:solidFill>
                  <a:schemeClr val="dk1"/>
                </a:solidFill>
              </a:rPr>
              <a:t> to 3G cell network.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572025" y="933900"/>
            <a:ext cx="4572000" cy="4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4G LTE is NOT 4G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GSM, WiMax, 3G, 3.5G, 3.9G, 3.95G, and Advanced 4G are NOT 4G</a:t>
            </a:r>
            <a:endParaRPr sz="2400"/>
          </a:p>
        </p:txBody>
      </p:sp>
      <p:sp>
        <p:nvSpPr>
          <p:cNvPr id="73" name="Google Shape;73;p15"/>
          <p:cNvSpPr/>
          <p:nvPr/>
        </p:nvSpPr>
        <p:spPr>
          <a:xfrm>
            <a:off x="4506950" y="111500"/>
            <a:ext cx="4892562" cy="2188458"/>
          </a:xfrm>
          <a:prstGeom prst="irregularSeal2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257375" y="1019538"/>
            <a:ext cx="320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THESE ARE NOT 4G!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663500" y="0"/>
            <a:ext cx="5817000" cy="571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0" y="948000"/>
            <a:ext cx="9144000" cy="4195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2002: Envisioned by International Telecommunication Division (ITD) and US Military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2004: 3G was well-established but Japanese co. DoCoMo began work on LTE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2006: American co. Sprint enters the race for new generation of telecommunications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2007: DoCoMo’s first trial of LTE achieved 100 Mbit/s motion and 1 Gbit/s stationary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2009: Swedish co. TeliaSonera deploys to first ever network to be labeled as “4G”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2010: Sprint releases the world’s first commercially available 4G cell phone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2023: 4G is still in use today and is expected to remain for rest of the decade at least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480500" y="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0"/>
            <a:ext cx="1663500" cy="571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7480500" y="0"/>
            <a:ext cx="1663500" cy="571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572700"/>
            <a:ext cx="9144000" cy="375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663500" y="0"/>
            <a:ext cx="58170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4G as a Standard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1663500" cy="571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0" y="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480500" y="60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0" y="947875"/>
            <a:ext cx="4572000" cy="4195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entirely Packet-switching basis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Interoperable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existing standards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Must reach speeds of 1 Gbit/s while client is 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physically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stationary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Must reach speed of 100 Mbit/s while client is </a:t>
            </a: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physically in high speed motion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Scalable channel of nominal 5-20 MHz up to 40 MHz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Frequency bands: 600 MHz, 700 MHz, 1700/2100 MHz, 2300 MHz, and 2500 MHz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IP Telephony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50" y="947875"/>
            <a:ext cx="4267201" cy="373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572700"/>
            <a:ext cx="9144000" cy="375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663500" y="0"/>
            <a:ext cx="58173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You Wanna Send Data Using 4G?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0" y="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7480500" y="60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48000"/>
            <a:ext cx="4572000" cy="4195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My Perspective: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Turn on my phone and go to messaging app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Type “You smell like dog water brother”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Hit Send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Wait for reply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Wait for reply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Go to Dairy Queen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72000" y="947975"/>
            <a:ext cx="4572000" cy="4195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My Friend’s Perspective: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Phone is off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Phone is off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Phone receives message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Friend turns on phone and sees message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Laughs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Doesn’t respond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0" y="572700"/>
            <a:ext cx="9144000" cy="375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663500" y="0"/>
            <a:ext cx="5817300" cy="572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You Wanna Send Data Using 4G?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0" y="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480500" y="600"/>
            <a:ext cx="1663500" cy="57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0" y="948000"/>
            <a:ext cx="4572000" cy="4195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Phone’s Perspective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Power 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Format packet data for transmission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Read SIM data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Send service request to local base station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Ack/wait then transmit target SIM/MAC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Base station rec then contact Service Gateway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Gateway shares data with service providers and waits for approval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Approved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transmission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relayed to PDN Gateway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PDN Gateway proceeds node hopping to target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Ack/wait for target confirmation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Send Ack and path to target back to my phone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My phone sends data packet to friends phone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Continue until all data is sent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Ack/wait then send kill signal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Close task and power off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572000" y="947975"/>
            <a:ext cx="4572000" cy="4195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My Friend’s Phone’s Perspective: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Nothing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 incoming data request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 Ack.  Send Ack back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 packet.  Strip packet for actual data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Continue receiving and stripping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Ack data completed transmission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Format data and notify my friend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0" y="572700"/>
            <a:ext cx="9144000" cy="375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25" y="724363"/>
            <a:ext cx="8249550" cy="36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25" y="76200"/>
            <a:ext cx="8048153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