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64"/>
    <p:restoredTop sz="94686"/>
  </p:normalViewPr>
  <p:slideViewPr>
    <p:cSldViewPr snapToGrid="0">
      <p:cViewPr varScale="1">
        <p:scale>
          <a:sx n="137" d="100"/>
          <a:sy n="137" d="100"/>
        </p:scale>
        <p:origin x="11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88564-D461-934C-ADED-12D998414180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9F918-69A9-3048-9854-EBA1F673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7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ai-aria-1.0/states_and_properties#aria-selected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.org/TR/wai-aria-1.0/states_and_properties#aria-checke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9F918-69A9-3048-9854-EBA1F673E1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03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3"/>
              </a:rPr>
              <a:t>aria-selected</a:t>
            </a:r>
            <a:r>
              <a:rPr lang="en-US" b="0" i="0" dirty="0">
                <a:solidFill>
                  <a:srgbClr val="66009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4"/>
              </a:rPr>
              <a:t>aria-checked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9F918-69A9-3048-9854-EBA1F673E1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1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6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699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914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42732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645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680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564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56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0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8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7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0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3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5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3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6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7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E2015-27D9-73B1-9F1E-B61038F28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0837" y="1325880"/>
            <a:ext cx="3543464" cy="30665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EBEBEB"/>
                </a:solidFill>
              </a:rPr>
              <a:t>Web Accessibility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76248-1EEA-87BD-D68C-7720D584F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137" y="4588329"/>
            <a:ext cx="3571163" cy="1621508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>
                    <a:lumMod val="40000"/>
                    <a:lumOff val="60000"/>
                  </a:schemeClr>
                </a:solidFill>
              </a:rPr>
              <a:t>Joshua Elmore</a:t>
            </a:r>
          </a:p>
        </p:txBody>
      </p:sp>
      <p:sp>
        <p:nvSpPr>
          <p:cNvPr id="7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DA076649-4813-EEC7-AD03-935BDD7597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1" r="1" b="5812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E86-06F1-3F5C-D0DF-324BA7A02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474"/>
          </a:xfrm>
        </p:spPr>
        <p:txBody>
          <a:bodyPr/>
          <a:lstStyle/>
          <a:p>
            <a:r>
              <a:rPr lang="en-US" sz="4000" dirty="0">
                <a:solidFill>
                  <a:srgbClr val="9CDCFE"/>
                </a:solidFill>
                <a:latin typeface="Menlo" panose="020B0609030804020204" pitchFamily="49" charset="0"/>
              </a:rPr>
              <a:t>Language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9ECCE6-2328-E937-944A-11FBDE032E8B}"/>
              </a:ext>
            </a:extLst>
          </p:cNvPr>
          <p:cNvSpPr/>
          <p:nvPr/>
        </p:nvSpPr>
        <p:spPr>
          <a:xfrm>
            <a:off x="646111" y="1315527"/>
            <a:ext cx="10385201" cy="2113473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lang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en</a:t>
            </a:r>
            <a:r>
              <a:rPr lang="en-U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lvl="1"/>
            <a:r>
              <a:rPr lang="en-US" sz="2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US" sz="2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lvl="2"/>
            <a:r>
              <a:rPr lang="en-US" sz="2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2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span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lang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"de"</a:t>
            </a:r>
            <a:r>
              <a:rPr lang="en-US" sz="2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Werner Heisenberg</a:t>
            </a:r>
            <a:r>
              <a:rPr lang="en-US" sz="2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span</a:t>
            </a:r>
            <a:r>
              <a:rPr lang="en-US" sz="2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is a famous German Physicist</a:t>
            </a:r>
            <a:r>
              <a:rPr lang="en-US" sz="2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2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2000" dirty="0">
              <a:solidFill>
                <a:srgbClr val="808080"/>
              </a:solidFill>
              <a:latin typeface="Menlo" panose="020B0609030804020204" pitchFamily="49" charset="0"/>
            </a:endParaRPr>
          </a:p>
          <a:p>
            <a:pPr lvl="1"/>
            <a:r>
              <a:rPr lang="en-US" sz="2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US" sz="2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US" sz="2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808080"/>
              </a:solidFill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4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E86-06F1-3F5C-D0DF-324BA7A02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474"/>
          </a:xfrm>
        </p:spPr>
        <p:txBody>
          <a:bodyPr/>
          <a:lstStyle/>
          <a:p>
            <a:r>
              <a:rPr lang="en-US" sz="4000" dirty="0">
                <a:solidFill>
                  <a:srgbClr val="9CDCFE"/>
                </a:solidFill>
                <a:latin typeface="Menlo" panose="020B0609030804020204" pitchFamily="49" charset="0"/>
              </a:rPr>
              <a:t>WAI - 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521D-BE4F-BB86-D764-D61CB0DB4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Web Accessibility Initiative - Accessible Rich Internet Applications</a:t>
            </a:r>
          </a:p>
          <a:p>
            <a:pPr>
              <a:lnSpc>
                <a:spcPct val="150000"/>
              </a:lnSpc>
            </a:pPr>
            <a:r>
              <a:rPr lang="en-US" dirty="0"/>
              <a:t>Introduced in 2006</a:t>
            </a:r>
          </a:p>
          <a:p>
            <a:pPr>
              <a:lnSpc>
                <a:spcPct val="150000"/>
              </a:lnSpc>
            </a:pPr>
            <a:r>
              <a:rPr lang="en-US" dirty="0"/>
              <a:t>Provides developers with a standard to mark HTML elements with extra information for screen readers.</a:t>
            </a:r>
          </a:p>
        </p:txBody>
      </p:sp>
    </p:spTree>
    <p:extLst>
      <p:ext uri="{BB962C8B-B14F-4D97-AF65-F5344CB8AC3E}">
        <p14:creationId xmlns:p14="http://schemas.microsoft.com/office/powerpoint/2010/main" val="217013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A77E-1279-D4FF-29F9-0739DBA0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3607"/>
          </a:xfrm>
        </p:spPr>
        <p:txBody>
          <a:bodyPr/>
          <a:lstStyle/>
          <a:p>
            <a:r>
              <a:rPr lang="en-US" sz="4400" dirty="0">
                <a:solidFill>
                  <a:srgbClr val="9CDCFE"/>
                </a:solidFill>
                <a:latin typeface="Menlo" panose="020B0609030804020204" pitchFamily="49" charset="0"/>
              </a:rPr>
              <a:t>Landmarks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B427A-65F7-2AD0-4E01-4BCFBB40D98C}"/>
              </a:ext>
            </a:extLst>
          </p:cNvPr>
          <p:cNvSpPr/>
          <p:nvPr/>
        </p:nvSpPr>
        <p:spPr>
          <a:xfrm>
            <a:off x="646111" y="1244584"/>
            <a:ext cx="8279542" cy="453821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endParaRPr lang="en-US" b="0" dirty="0">
              <a:solidFill>
                <a:srgbClr val="80808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role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"navigation"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//Don’t do this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808080"/>
              </a:solidFill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role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endParaRPr lang="en-US" b="0" dirty="0">
              <a:solidFill>
                <a:srgbClr val="80808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role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"main"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//Only use once per page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endParaRPr lang="en-US" b="0" dirty="0">
              <a:solidFill>
                <a:srgbClr val="80808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role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"form"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808080"/>
              </a:solidFill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80808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role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"img"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808080"/>
              </a:solidFill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role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"search"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endParaRPr lang="en-US" b="0" dirty="0">
              <a:solidFill>
                <a:srgbClr val="80808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role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"tabpanel"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role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"tab"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808080"/>
              </a:solidFill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45B2E-D77E-F873-7117-1AADCD696067}"/>
              </a:ext>
            </a:extLst>
          </p:cNvPr>
          <p:cNvSpPr txBox="1"/>
          <p:nvPr/>
        </p:nvSpPr>
        <p:spPr>
          <a:xfrm>
            <a:off x="997789" y="6130840"/>
            <a:ext cx="384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Supported by 92% of web users </a:t>
            </a:r>
          </a:p>
        </p:txBody>
      </p:sp>
    </p:spTree>
    <p:extLst>
      <p:ext uri="{BB962C8B-B14F-4D97-AF65-F5344CB8AC3E}">
        <p14:creationId xmlns:p14="http://schemas.microsoft.com/office/powerpoint/2010/main" val="402076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24C7-1484-DB2D-39E2-171F99C7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Aria Properties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9D5C6-9620-F17A-232E-5960BAB71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799" y="1357745"/>
            <a:ext cx="11510401" cy="5047537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”#"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aria-label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"Link to Wherever"</a:t>
            </a: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//Think of this as alt text but for any element (especially links)</a:t>
            </a:r>
          </a:p>
          <a:p>
            <a:pPr marL="0" indent="0">
              <a:buNone/>
            </a:pPr>
            <a:endParaRPr lang="en-US" sz="1600" dirty="0">
              <a:solidFill>
                <a:srgbClr val="6A9955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nav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aria-label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"Navigation Bar"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"navbar"</a:t>
            </a: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"#"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aria-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labelledby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"navbar Link 1"</a:t>
            </a: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"#"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aria-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labelledby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"navbar Link 2"</a:t>
            </a: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"#"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aria-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labelledby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"navbar Link 3"</a:t>
            </a: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nav</a:t>
            </a: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rgbClr val="80808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aria-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haspopup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"true"</a:t>
            </a: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aria-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describedby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"For more information that 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lables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37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24C7-1484-DB2D-39E2-171F99C7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sz="4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ria States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9D5C6-9620-F17A-232E-5960BAB71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799" y="1288387"/>
            <a:ext cx="11510401" cy="5116895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nav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aria-expanded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"false"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"menu"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onmouseover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setTags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()"</a:t>
            </a: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nav</a:t>
            </a: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setTags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800100" lvl="2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dropdown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getElementById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"menu"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800100" lvl="2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dropdown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style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display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===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"none"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7300" lvl="3" indent="0">
              <a:buNone/>
            </a:pPr>
            <a:r>
              <a:rPr lang="en-US" sz="1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dropdown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style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display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"block"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7300" lvl="3" indent="0">
              <a:buNone/>
            </a:pPr>
            <a:r>
              <a:rPr lang="en-US" sz="1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dropdown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setAttribute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"aria-expanded"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"true"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800100" lvl="2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7300" lvl="3" indent="0">
              <a:buNone/>
            </a:pPr>
            <a:r>
              <a:rPr lang="en-US" sz="1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dropdown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style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display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"none"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257300" lvl="3" indent="0">
              <a:buNone/>
            </a:pPr>
            <a:r>
              <a:rPr lang="en-US" sz="1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dropdown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setAttribute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"aria-expanded"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"false"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800100" lvl="2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en-US" sz="16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08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7F9B-56E7-484B-49D1-9FB6AA7C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3565"/>
          </a:xfrm>
        </p:spPr>
        <p:txBody>
          <a:bodyPr/>
          <a:lstStyle/>
          <a:p>
            <a:r>
              <a:rPr lang="en-US" dirty="0"/>
              <a:t>CMS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9A85-E49D-C5FA-54D2-75430D566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WordPress Plug-ins</a:t>
            </a:r>
          </a:p>
          <a:p>
            <a:pPr>
              <a:lnSpc>
                <a:spcPct val="150000"/>
              </a:lnSpc>
            </a:pPr>
            <a:r>
              <a:rPr lang="en-US" dirty="0"/>
              <a:t>Two Thirds of eCommerce Transactions are abandoned by visually impaired people.</a:t>
            </a:r>
          </a:p>
          <a:p>
            <a:pPr>
              <a:lnSpc>
                <a:spcPct val="150000"/>
              </a:lnSpc>
            </a:pPr>
            <a:r>
              <a:rPr lang="en-US" dirty="0"/>
              <a:t>Web Content Accessibility Guidelines (WCAG) 2.2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33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{CEC36563-77EE-AB4A-AA2A-A0ACBB208A29}tf10001062</Template>
  <TotalTime>1581</TotalTime>
  <Words>381</Words>
  <Application>Microsoft Macintosh PowerPoint</Application>
  <PresentationFormat>Widescreen</PresentationFormat>
  <Paragraphs>74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Menlo</vt:lpstr>
      <vt:lpstr>Wingdings 3</vt:lpstr>
      <vt:lpstr>Ion</vt:lpstr>
      <vt:lpstr>Web Accessibility </vt:lpstr>
      <vt:lpstr>Language</vt:lpstr>
      <vt:lpstr>WAI - ARIA</vt:lpstr>
      <vt:lpstr>Landmarks</vt:lpstr>
      <vt:lpstr>Aria Properties</vt:lpstr>
      <vt:lpstr>Aria States</vt:lpstr>
      <vt:lpstr>CMS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Accessibility </dc:title>
  <dc:creator>Elmore, Joshua (Student Account)</dc:creator>
  <cp:lastModifiedBy>Elmore, Joshua (Student Account)</cp:lastModifiedBy>
  <cp:revision>12</cp:revision>
  <dcterms:created xsi:type="dcterms:W3CDTF">2023-12-05T20:21:54Z</dcterms:created>
  <dcterms:modified xsi:type="dcterms:W3CDTF">2023-12-06T23:22:57Z</dcterms:modified>
</cp:coreProperties>
</file>