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274" r:id="rId3"/>
    <p:sldId id="275" r:id="rId4"/>
    <p:sldId id="278" r:id="rId5"/>
    <p:sldId id="277" r:id="rId6"/>
    <p:sldId id="276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E44F72-D7B3-41EB-977B-2E401710A9A8}">
  <a:tblStyle styleId="{1FE44F72-D7B3-41EB-977B-2E401710A9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/>
              <a:t>CityU</a:t>
            </a:r>
            <a:r>
              <a:rPr lang="en-US" baseline="0"/>
              <a:t> logo cannot be deleted.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aseline="0"/>
              <a:t>Design can be modified for your preference.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182385" y="0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F7D0F-FE46-C945-87EB-0FD3D35652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43277"/>
            <a:ext cx="9144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8954610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 sz="2800"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533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4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B48145-9848-2F4E-A51E-1AF5F3EC5EA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4243277"/>
            <a:ext cx="914400" cy="9144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</p:sldLayoutIdLst>
  <p:transition>
    <p:fade thruBlk="1"/>
  </p:transition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155576" y="1177119"/>
            <a:ext cx="7193492" cy="9302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/>
              <a:t>Using RAG to Chat with a SQL Database</a:t>
            </a:r>
          </a:p>
        </p:txBody>
      </p:sp>
      <p:sp>
        <p:nvSpPr>
          <p:cNvPr id="4" name="AutoShape 8" descr="Image result for city university of seattle logo we are all about the finis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Google Shape;214;p13"/>
          <p:cNvSpPr txBox="1">
            <a:spLocks/>
          </p:cNvSpPr>
          <p:nvPr/>
        </p:nvSpPr>
        <p:spPr>
          <a:xfrm>
            <a:off x="12422" y="2107322"/>
            <a:ext cx="6404993" cy="1835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Name Joshua Emery</a:t>
            </a:r>
            <a:endParaRPr lang="en-US" dirty="0">
              <a:solidFill>
                <a:schemeClr val="bg1"/>
              </a:solidFill>
            </a:endParaRPr>
          </a:p>
          <a:p>
            <a:pPr marL="7620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Week 1</a:t>
            </a:r>
            <a:endParaRPr lang="en-US" dirty="0">
              <a:solidFill>
                <a:schemeClr val="bg1"/>
              </a:solidFill>
            </a:endParaRPr>
          </a:p>
          <a:p>
            <a:pPr marL="7620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CS687 Computer Science Capstone</a:t>
            </a:r>
          </a:p>
          <a:p>
            <a:pPr marL="7620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2023-2024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MSCS</a:t>
            </a:r>
            <a:endParaRPr lang="en-US" dirty="0">
              <a:solidFill>
                <a:schemeClr val="bg1"/>
              </a:solidFill>
            </a:endParaRPr>
          </a:p>
          <a:p>
            <a:pPr marL="76200" indent="0" algn="ctr">
              <a:buNone/>
            </a:pPr>
            <a:r>
              <a:rPr lang="en-US" sz="1500" dirty="0">
                <a:solidFill>
                  <a:schemeClr val="bg1"/>
                </a:solidFill>
              </a:rPr>
              <a:t>School of Technology &amp; Computing (STC)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975" y="3264620"/>
            <a:ext cx="914400" cy="914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975" y="2229494"/>
            <a:ext cx="914400" cy="914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1327349"/>
            <a:ext cx="3836747" cy="3554750"/>
          </a:xfrm>
        </p:spPr>
        <p:txBody>
          <a:bodyPr/>
          <a:lstStyle/>
          <a:p>
            <a:r>
              <a:rPr lang="en-US"/>
              <a:t>Problem Statement</a:t>
            </a:r>
          </a:p>
          <a:p>
            <a:r>
              <a:rPr lang="en-US"/>
              <a:t>Motivation</a:t>
            </a:r>
          </a:p>
          <a:p>
            <a:r>
              <a:rPr lang="en-US"/>
              <a:t>Background</a:t>
            </a:r>
          </a:p>
          <a:p>
            <a:r>
              <a:rPr lang="en-US"/>
              <a:t>Related Work</a:t>
            </a:r>
          </a:p>
          <a:p>
            <a:r>
              <a:rPr lang="en-US"/>
              <a:t>Approach</a:t>
            </a:r>
          </a:p>
          <a:p>
            <a:r>
              <a:rPr lang="en-US"/>
              <a:t>Design</a:t>
            </a:r>
          </a:p>
          <a:p>
            <a:r>
              <a:rPr lang="en-US"/>
              <a:t>Implementation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51022" y="1327349"/>
            <a:ext cx="3836747" cy="3554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/>
              <a:t>Data Collection</a:t>
            </a:r>
          </a:p>
          <a:p>
            <a:r>
              <a:rPr lang="en-US"/>
              <a:t>Data Analysis</a:t>
            </a:r>
          </a:p>
          <a:p>
            <a:r>
              <a:rPr lang="en-US"/>
              <a:t>Findings</a:t>
            </a:r>
          </a:p>
          <a:p>
            <a:r>
              <a:rPr lang="en-US"/>
              <a:t>Conclusions</a:t>
            </a:r>
          </a:p>
          <a:p>
            <a:r>
              <a:rPr lang="en-US"/>
              <a:t>Future Work</a:t>
            </a:r>
          </a:p>
          <a:p>
            <a:r>
              <a:rPr lang="en-US"/>
              <a:t>Key References</a:t>
            </a:r>
          </a:p>
          <a:p>
            <a:r>
              <a:rPr lang="en-US"/>
              <a:t>Q&amp;A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564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Recent advances in LLM powered chatbots have enabled users to chat with a variety of document-based sources. Can a similar solution be employed to allow a user to communicate in natural language with a SQL based database?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337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Simplifying Database Querying</a:t>
            </a:r>
          </a:p>
          <a:p>
            <a:pPr lvl="1"/>
            <a:r>
              <a:rPr lang="en-US" dirty="0"/>
              <a:t>SQL remains the dominant store of application data.</a:t>
            </a:r>
          </a:p>
          <a:p>
            <a:pPr lvl="1"/>
            <a:r>
              <a:rPr lang="en-US" dirty="0"/>
              <a:t>SQL querying requires specific training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13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solutions</a:t>
            </a:r>
          </a:p>
          <a:p>
            <a:pPr lvl="1"/>
            <a:r>
              <a:rPr lang="en-US" dirty="0"/>
              <a:t>LLM generated SQL Queries</a:t>
            </a:r>
          </a:p>
          <a:p>
            <a:pPr lvl="1"/>
            <a:r>
              <a:rPr lang="en-US" dirty="0"/>
              <a:t>Transformation of SQL Data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483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5" y="1862668"/>
            <a:ext cx="4402663" cy="1761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731" y="1862668"/>
            <a:ext cx="1944335" cy="194433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3282085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143</Words>
  <Application>Microsoft Macintosh PowerPoint</Application>
  <PresentationFormat>On-screen Show (16:9)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Arvo</vt:lpstr>
      <vt:lpstr>Roboto Condensed</vt:lpstr>
      <vt:lpstr>Roboto Condensed Light</vt:lpstr>
      <vt:lpstr>Salerio template</vt:lpstr>
      <vt:lpstr>Using RAG to Chat with a SQL Database</vt:lpstr>
      <vt:lpstr>Agenda</vt:lpstr>
      <vt:lpstr>Problem Statement</vt:lpstr>
      <vt:lpstr>Motivation</vt:lpstr>
      <vt:lpstr>Motivation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Karthik Dinakaran</dc:creator>
  <cp:lastModifiedBy>Emery, Josh</cp:lastModifiedBy>
  <cp:revision>4</cp:revision>
  <dcterms:modified xsi:type="dcterms:W3CDTF">2024-07-06T18:03:19Z</dcterms:modified>
</cp:coreProperties>
</file>