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04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7/1/13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7/1/13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7/1/13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A71B-5A03-4006-A249-88022B89F593}" type="datetimeFigureOut">
              <a:rPr lang="en-GB" smtClean="0"/>
              <a:pPr/>
              <a:t>7/1/13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canny/python-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7540" y="5517232"/>
            <a:ext cx="280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 smtClean="0">
                <a:hlinkClick r:id="rId2"/>
              </a:rPr>
              <a:t>python-pptx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4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Presentation Title Text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6</cp:revision>
  <dcterms:created xsi:type="dcterms:W3CDTF">2012-11-17T11:07:40Z</dcterms:created>
  <dcterms:modified xsi:type="dcterms:W3CDTF">2013-07-02T00:52:36Z</dcterms:modified>
  <cp:category/>
</cp:coreProperties>
</file>