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105" d="100"/>
          <a:sy n="105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3-4A45-ACB7-0CE4F660BD2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D3-4A45-ACB7-0CE4F660B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Renewable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Renewable energy sources include solar, wind, hydro, and geothermal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provide sustainable and eco-friendly alternatives to fossil fuels.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Transitioning to renewable energy helps reduce carbon emissions and combat climate 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CA" sz="1200" dirty="0"/>
              <a:t>Solar Energy Basics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Arial"/>
              </a:rPr>
              <a:t>Solar panels convert sunlight into electricity through photovoltaic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Arial"/>
              </a:rPr>
              <a:t>Solar energy is abundant, renewable, and can be used for residential and industrial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cs typeface="Arial"/>
              </a:rPr>
              <a:t>Key benefits: low maintenance costs and reduced electricity bills.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6934200" cy="552450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Challenges in Renewable Energy Adoption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>
                <a:cs typeface="Arial"/>
              </a:rPr>
              <a:t>- </a:t>
            </a:r>
            <a:r>
              <a:rPr lang="en-US" dirty="0"/>
              <a:t>High initial installation costs for solar panels and wind turbines. Intermittent energy production depends on weather conditions. Need for improved energy storage solutions and grid infrastructure.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Backyard of a house showing greenery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 Picture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10</TotalTime>
  <Words>143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Dickinson_Template_red</vt:lpstr>
      <vt:lpstr>The Importance of Renewable Energy</vt:lpstr>
      <vt:lpstr>Solar Energy Basics</vt:lpstr>
      <vt:lpstr>Challenges in Renewable Energy Adoption</vt:lpstr>
      <vt:lpstr>House Picture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Joshua Fantillo</cp:lastModifiedBy>
  <cp:revision>3</cp:revision>
  <dcterms:created xsi:type="dcterms:W3CDTF">2012-03-02T03:45:19Z</dcterms:created>
  <dcterms:modified xsi:type="dcterms:W3CDTF">2024-12-04T21:17:54Z</dcterms:modified>
</cp:coreProperties>
</file>