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286-4CCD-4A83-9973-2AA1D22DF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Snail Game 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🐌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0120A-0770-4209-86CF-BCFDEDA7C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Alfie, Hugo, Curtis, Alastair, Jai, Josh</a:t>
            </a:r>
          </a:p>
        </p:txBody>
      </p:sp>
    </p:spTree>
    <p:extLst>
      <p:ext uri="{BB962C8B-B14F-4D97-AF65-F5344CB8AC3E}">
        <p14:creationId xmlns:p14="http://schemas.microsoft.com/office/powerpoint/2010/main" val="268183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4B7E-E710-46DC-B4E6-5A948ACD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Snail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🐌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GB" dirty="0"/>
              <a:t>Generation and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806-6130-430A-A6E8-F361BFA6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Randomly spawn on the map.</a:t>
            </a:r>
          </a:p>
          <a:p>
            <a:r>
              <a:rPr lang="en-GB" dirty="0"/>
              <a:t>With a fixed spawn distance from the player.</a:t>
            </a:r>
          </a:p>
          <a:p>
            <a:r>
              <a:rPr lang="en-GB" dirty="0"/>
              <a:t>Snail rules (e.g. how fast the snail moves).</a:t>
            </a:r>
          </a:p>
        </p:txBody>
      </p:sp>
    </p:spTree>
    <p:extLst>
      <p:ext uri="{BB962C8B-B14F-4D97-AF65-F5344CB8AC3E}">
        <p14:creationId xmlns:p14="http://schemas.microsoft.com/office/powerpoint/2010/main" val="4988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38CE-D75A-4948-BD42-D65C5725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71F2-5417-4AFD-BFB8-285A2F8F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Awards a number of points for visiting each location.</a:t>
            </a:r>
          </a:p>
          <a:p>
            <a:r>
              <a:rPr lang="en-GB" dirty="0"/>
              <a:t>Number of points given varies on difficulty.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42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9D48-8872-411F-8E0C-011D02C1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E8DB-0E74-4CEB-B5BE-ABA0F74A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Global </a:t>
            </a:r>
            <a:r>
              <a:rPr lang="en-GB" dirty="0" err="1"/>
              <a:t>leaderboard</a:t>
            </a:r>
            <a:r>
              <a:rPr lang="en-GB" dirty="0"/>
              <a:t> ordered by amount of point or games played.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66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F4F6-7A4A-4AF1-8CE9-F85E8B52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Master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A8F5-610E-4641-92A4-C017DCD4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separate user system so they have ‘administrator’ access to be able to make new locations to be visited and edit banned accounts.</a:t>
            </a:r>
          </a:p>
        </p:txBody>
      </p:sp>
    </p:spTree>
    <p:extLst>
      <p:ext uri="{BB962C8B-B14F-4D97-AF65-F5344CB8AC3E}">
        <p14:creationId xmlns:p14="http://schemas.microsoft.com/office/powerpoint/2010/main" val="111841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74A1-1790-498A-A7D7-E3E3F717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cloud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DC76-0334-4FDD-9E7C-4E27400E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most implementation is completed, the project will be pushed to the google cloud hosting system.</a:t>
            </a:r>
          </a:p>
        </p:txBody>
      </p:sp>
    </p:spTree>
    <p:extLst>
      <p:ext uri="{BB962C8B-B14F-4D97-AF65-F5344CB8AC3E}">
        <p14:creationId xmlns:p14="http://schemas.microsoft.com/office/powerpoint/2010/main" val="37962108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system-ui</vt:lpstr>
      <vt:lpstr>Corbel</vt:lpstr>
      <vt:lpstr>Wingdings 2</vt:lpstr>
      <vt:lpstr>Frame</vt:lpstr>
      <vt:lpstr>The Snail Game 🐌</vt:lpstr>
      <vt:lpstr>Snail🐌 Generation and Tracking</vt:lpstr>
      <vt:lpstr>Scoring system</vt:lpstr>
      <vt:lpstr>Leaderboard</vt:lpstr>
      <vt:lpstr>Game Master account</vt:lpstr>
      <vt:lpstr>Google cloud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Snail Game 🐌</dc:title>
  <dc:creator>Hewitt, Hugo</dc:creator>
  <cp:lastModifiedBy>Hewitt, Hugo</cp:lastModifiedBy>
  <cp:revision>8</cp:revision>
  <dcterms:created xsi:type="dcterms:W3CDTF">2022-02-28T15:01:52Z</dcterms:created>
  <dcterms:modified xsi:type="dcterms:W3CDTF">2022-03-01T11:08:02Z</dcterms:modified>
</cp:coreProperties>
</file>