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4616-BC60-43C9-BBAC-C39EB5AAEB8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50CF-59A1-4891-A568-77A07E758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4616-BC60-43C9-BBAC-C39EB5AAEB8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50CF-59A1-4891-A568-77A07E758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4616-BC60-43C9-BBAC-C39EB5AAEB8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50CF-59A1-4891-A568-77A07E758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4616-BC60-43C9-BBAC-C39EB5AAEB8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50CF-59A1-4891-A568-77A07E758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4616-BC60-43C9-BBAC-C39EB5AAEB8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50CF-59A1-4891-A568-77A07E758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4616-BC60-43C9-BBAC-C39EB5AAEB8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50CF-59A1-4891-A568-77A07E758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4616-BC60-43C9-BBAC-C39EB5AAEB8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50CF-59A1-4891-A568-77A07E758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4616-BC60-43C9-BBAC-C39EB5AAEB8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50CF-59A1-4891-A568-77A07E758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4616-BC60-43C9-BBAC-C39EB5AAEB8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50CF-59A1-4891-A568-77A07E758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4616-BC60-43C9-BBAC-C39EB5AAEB8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50CF-59A1-4891-A568-77A07E758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4616-BC60-43C9-BBAC-C39EB5AAEB8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50CF-59A1-4891-A568-77A07E758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74616-BC60-43C9-BBAC-C39EB5AAEB8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050CF-59A1-4891-A568-77A07E7589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1" descr="ESL Classes.png"/>
          <p:cNvPicPr>
            <a:picLocks noChangeAspect="1"/>
          </p:cNvPicPr>
          <p:nvPr/>
        </p:nvPicPr>
        <p:blipFill>
          <a:blip r:embed="rId2"/>
          <a:srcRect t="4349" r="877" b="2899"/>
          <a:stretch>
            <a:fillRect/>
          </a:stretch>
        </p:blipFill>
        <p:spPr bwMode="auto">
          <a:xfrm>
            <a:off x="457200" y="1143000"/>
            <a:ext cx="8215313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" name="Content Placeholder 5" descr="IELTS Sched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85800"/>
            <a:ext cx="8610600" cy="533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모서리가 둥근 직사각형 5"/>
          <p:cNvSpPr/>
          <p:nvPr/>
        </p:nvSpPr>
        <p:spPr>
          <a:xfrm>
            <a:off x="107950" y="119063"/>
            <a:ext cx="8928100" cy="6624637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1">
              <a:defRPr/>
            </a:pPr>
            <a:endParaRPr lang="en-US" sz="1000">
              <a:solidFill>
                <a:srgbClr val="FFFFFF"/>
              </a:solidFill>
              <a:ea typeface="Malgun Gothic" pitchFamily="34" charset="-127"/>
            </a:endParaRPr>
          </a:p>
        </p:txBody>
      </p:sp>
      <p:graphicFrame>
        <p:nvGraphicFramePr>
          <p:cNvPr id="5" name="표 15"/>
          <p:cNvGraphicFramePr>
            <a:graphicFrameLocks noGrp="1"/>
          </p:cNvGraphicFramePr>
          <p:nvPr/>
        </p:nvGraphicFramePr>
        <p:xfrm>
          <a:off x="228600" y="304800"/>
          <a:ext cx="4357688" cy="5316034"/>
        </p:xfrm>
        <a:graphic>
          <a:graphicData uri="http://schemas.openxmlformats.org/drawingml/2006/table">
            <a:tbl>
              <a:tblPr/>
              <a:tblGrid>
                <a:gridCol w="1247775"/>
                <a:gridCol w="1449388"/>
                <a:gridCol w="1660525"/>
              </a:tblGrid>
              <a:tr h="6588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TOEIC BRIDGE </a:t>
                      </a:r>
                      <a:endParaRPr kumimoji="0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07:20 ~ 08:20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ESL DAILY  TEST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08:30 ~ 09:20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One on One (1:1)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ESL LISTENING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09:25 ~ 10:15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ESL READING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10:20 ~ 11:10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ESL SPEAKING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11:15 ~ 12:05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ESL WRITING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12:05 ~ 13:05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LUNCH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13:05 ~ 13:55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Small Group Class</a:t>
                      </a:r>
                      <a:endParaRPr kumimoji="0" lang="ko-KR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ESL Grammar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14:00 ~ 14:50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ESL Speaking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14:55 ~ 15:45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Big Group Class</a:t>
                      </a:r>
                      <a:endParaRPr kumimoji="0" lang="ko-KR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TOEIC Clinic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15:50 ~ 16:40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16:45 ~ 17:35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Self-Study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DINNER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15"/>
          <p:cNvGraphicFramePr>
            <a:graphicFrameLocks noGrp="1"/>
          </p:cNvGraphicFramePr>
          <p:nvPr/>
        </p:nvGraphicFramePr>
        <p:xfrm>
          <a:off x="4724400" y="304800"/>
          <a:ext cx="4143375" cy="5238116"/>
        </p:xfrm>
        <a:graphic>
          <a:graphicData uri="http://schemas.openxmlformats.org/drawingml/2006/table">
            <a:tbl>
              <a:tblPr/>
              <a:tblGrid>
                <a:gridCol w="1185863"/>
                <a:gridCol w="1377950"/>
                <a:gridCol w="1579562"/>
              </a:tblGrid>
              <a:tr h="65722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TOEIC GUARANTEED 600/700/850</a:t>
                      </a:r>
                      <a:endParaRPr kumimoji="0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07:20 ~ 08:20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TOEIC DAILY TEST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08:30 ~ 09:20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One on One (1:1)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TOEIC LISTENING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09:25 ~ 10:15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TOEIC SPEAKING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10:20 ~ 11:10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TOEIC READING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(Part 5/6)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11:15 ~ 12:05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TOEIC READING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(Part 7)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12:05 ~ 13:05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LUNCH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13:05 ~ 13:55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Small Group Class</a:t>
                      </a:r>
                      <a:endParaRPr kumimoji="0" lang="ko-KR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TOEIC Grammar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14:00 ~ 14:50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TOEIC Vocabulary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14:55 ~ 15:45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Big Group Class</a:t>
                      </a:r>
                      <a:endParaRPr kumimoji="0" lang="ko-KR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TOEIC Clinic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15:50 ~ 16:40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16:45 ~ 17:35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Self-Study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Dotum" pitchFamily="34" charset="-127"/>
                          <a:ea typeface="Dotum" pitchFamily="34" charset="-127"/>
                          <a:cs typeface="Times New Roman" pitchFamily="18" charset="0"/>
                        </a:rPr>
                        <a:t>DINNER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Dotum" pitchFamily="34" charset="-127"/>
                        <a:ea typeface="Dotum" pitchFamily="34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orking Holid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229600" cy="2209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304796"/>
          <a:ext cx="8534401" cy="60960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240907"/>
                <a:gridCol w="2338308"/>
                <a:gridCol w="2161037"/>
                <a:gridCol w="1477270"/>
                <a:gridCol w="1316879"/>
              </a:tblGrid>
              <a:tr h="27104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CURRICULUM </a:t>
                      </a:r>
                      <a:r>
                        <a:rPr lang="en-US" sz="1200" u="none" strike="noStrike" smtClean="0"/>
                        <a:t>SCHEDULE BUSINESS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67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/>
                        <a:t>BEGINNER - PRE-INTERMEDIATE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6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/>
                        <a:t>Class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/>
                        <a:t>Book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/>
                        <a:t>Skills Focused</a:t>
                      </a:r>
                      <a:endParaRPr lang="en-US" sz="105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/>
                        <a:t>Teacher</a:t>
                      </a:r>
                      <a:endParaRPr lang="en-US" sz="105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/>
                        <a:t>Period</a:t>
                      </a:r>
                      <a:endParaRPr lang="en-US" sz="105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</a:tr>
              <a:tr h="2696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/>
                        <a:t>1:1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/>
                        <a:t>Business </a:t>
                      </a:r>
                      <a:r>
                        <a:rPr lang="en-US" sz="1050" u="none" strike="noStrike" dirty="0" smtClean="0"/>
                        <a:t>Vocabulary Elementary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 smtClean="0"/>
                        <a:t>Vocabulary/Reading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/>
                        <a:t>Teacher 1</a:t>
                      </a:r>
                      <a:endParaRPr lang="en-US" sz="105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/>
                        <a:t>Any</a:t>
                      </a:r>
                      <a:endParaRPr lang="en-US" sz="105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</a:tr>
              <a:tr h="2696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/>
                        <a:t>1:1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/>
                        <a:t>Business Grammar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/>
                        <a:t>Grammar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/>
                        <a:t>Teacher 2</a:t>
                      </a:r>
                      <a:endParaRPr lang="en-US" sz="105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/>
                        <a:t>Any</a:t>
                      </a:r>
                      <a:endParaRPr lang="en-US" sz="105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</a:tr>
              <a:tr h="2696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/>
                        <a:t>1:1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/>
                        <a:t>Business Result </a:t>
                      </a:r>
                      <a:r>
                        <a:rPr lang="en-US" sz="1050" u="none" strike="noStrike" dirty="0" smtClean="0"/>
                        <a:t>Elem/Pre-Inter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Reading/Listening/Speaking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/>
                        <a:t>Teacher 3</a:t>
                      </a:r>
                      <a:endParaRPr lang="en-US" sz="105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/>
                        <a:t>Any</a:t>
                      </a:r>
                      <a:endParaRPr lang="en-US" sz="105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</a:tr>
              <a:tr h="2696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/>
                        <a:t>1:1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/>
                        <a:t>Teacher 4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/>
                        <a:t>Any</a:t>
                      </a:r>
                      <a:endParaRPr lang="en-US" sz="105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</a:tr>
              <a:tr h="2696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/>
                        <a:t>1:1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/>
                        <a:t>Email English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/>
                        <a:t>Writing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/>
                        <a:t>Teacher 5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/>
                        <a:t>Any</a:t>
                      </a:r>
                      <a:endParaRPr lang="en-US" sz="105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</a:tr>
              <a:tr h="2696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/>
                        <a:t>1:4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/>
                        <a:t>Fundamentals of Business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/>
                        <a:t>All Skills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/>
                        <a:t>Group Teacher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/>
                        <a:t>Any</a:t>
                      </a:r>
                      <a:endParaRPr lang="en-US" sz="105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</a:tr>
              <a:tr h="2696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/>
                        <a:t>1:4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/>
                        <a:t>CNN/NATIVE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/>
                        <a:t>All Skills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/>
                        <a:t>Group Teacher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/>
                        <a:t>Any</a:t>
                      </a:r>
                      <a:endParaRPr lang="en-US" sz="105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</a:tr>
              <a:tr h="4314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/>
                        <a:t>Activity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/>
                        <a:t>Presentation/Business English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/>
                        <a:t>All Skills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/>
                        <a:t>Activity Teacher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 smtClean="0"/>
                        <a:t>2nd/3</a:t>
                      </a:r>
                      <a:r>
                        <a:rPr lang="en-US" sz="1050" u="none" strike="noStrike" baseline="30000" dirty="0" smtClean="0"/>
                        <a:t>rd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</a:tr>
              <a:tr h="269674"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</a:tr>
              <a:tr h="26967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INTERMEDIATE - UPPER INTERMEDIATE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6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/>
                        <a:t>Class</a:t>
                      </a:r>
                      <a:endParaRPr lang="en-US" sz="105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/>
                        <a:t>Book</a:t>
                      </a:r>
                      <a:endParaRPr lang="en-US" sz="105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/>
                        <a:t> </a:t>
                      </a:r>
                      <a:r>
                        <a:rPr lang="en-US" sz="1050" u="none" strike="noStrike" dirty="0" smtClean="0"/>
                        <a:t>Skills</a:t>
                      </a:r>
                      <a:r>
                        <a:rPr lang="en-US" sz="1050" u="none" strike="noStrike" baseline="0" dirty="0" smtClean="0"/>
                        <a:t> Focused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/>
                        <a:t>Teacher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/>
                        <a:t>Period</a:t>
                      </a:r>
                      <a:endParaRPr lang="en-US" sz="105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</a:tr>
              <a:tr h="2696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/>
                        <a:t>1:1</a:t>
                      </a:r>
                      <a:endParaRPr lang="en-US" sz="105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/>
                        <a:t>Business </a:t>
                      </a:r>
                      <a:r>
                        <a:rPr lang="en-US" sz="1050" u="none" strike="noStrike" dirty="0" smtClean="0"/>
                        <a:t>Vocabulary Intermediate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 smtClean="0"/>
                        <a:t>Vocabulary/Reading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/>
                        <a:t>Teacher 1</a:t>
                      </a:r>
                      <a:endParaRPr lang="en-US" sz="105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/>
                        <a:t>Any</a:t>
                      </a:r>
                      <a:endParaRPr lang="en-US" sz="105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</a:tr>
              <a:tr h="2696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/>
                        <a:t>1:1</a:t>
                      </a:r>
                      <a:endParaRPr lang="en-US" sz="105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/>
                        <a:t>Business Grammar</a:t>
                      </a:r>
                      <a:endParaRPr lang="en-US" sz="105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/>
                        <a:t>Grammar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/>
                        <a:t>Teacher 2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/>
                        <a:t>Any</a:t>
                      </a:r>
                      <a:endParaRPr lang="en-US" sz="105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</a:tr>
              <a:tr h="2696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/>
                        <a:t>1:1</a:t>
                      </a:r>
                      <a:endParaRPr lang="en-US" sz="105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/>
                        <a:t>Business Result </a:t>
                      </a:r>
                      <a:r>
                        <a:rPr lang="en-US" sz="1050" u="none" strike="noStrike" dirty="0" smtClean="0"/>
                        <a:t>Intermediate/Upper-Inter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Reading/Listening/Speaking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/>
                        <a:t>Teacher 3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/>
                        <a:t>Any</a:t>
                      </a:r>
                      <a:endParaRPr lang="en-US" sz="105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</a:tr>
              <a:tr h="2696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/>
                        <a:t>1:1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/>
                        <a:t>Teacher 4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/>
                        <a:t>Any</a:t>
                      </a:r>
                      <a:endParaRPr lang="en-US" sz="105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</a:tr>
              <a:tr h="2696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/>
                        <a:t>1:1</a:t>
                      </a:r>
                      <a:endParaRPr lang="en-US" sz="105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/>
                        <a:t>Email English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/>
                        <a:t>Writing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/>
                        <a:t>Teacher 5 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/>
                        <a:t>Any</a:t>
                      </a:r>
                      <a:endParaRPr lang="en-US" sz="105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</a:tr>
              <a:tr h="2696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/>
                        <a:t>1:4</a:t>
                      </a:r>
                      <a:endParaRPr lang="en-US" sz="105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/>
                        <a:t>Fundamentals of Business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/>
                        <a:t>All Skills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/>
                        <a:t>Group Teacher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/>
                        <a:t>Any</a:t>
                      </a:r>
                      <a:endParaRPr lang="en-US" sz="105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</a:tr>
              <a:tr h="2696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/>
                        <a:t>1:4</a:t>
                      </a:r>
                      <a:endParaRPr lang="en-US" sz="105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/>
                        <a:t>CNN/NATIVE</a:t>
                      </a:r>
                      <a:endParaRPr lang="en-US" sz="105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/>
                        <a:t>All Skills</a:t>
                      </a:r>
                      <a:endParaRPr lang="en-US" sz="105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/>
                        <a:t>Group Teacher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/>
                        <a:t>Any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</a:tr>
              <a:tr h="2696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/>
                        <a:t>Activity</a:t>
                      </a:r>
                      <a:endParaRPr lang="en-US" sz="105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/>
                        <a:t>Presentation/Business English</a:t>
                      </a:r>
                      <a:endParaRPr lang="en-US" sz="105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/>
                        <a:t>All Skills</a:t>
                      </a:r>
                      <a:endParaRPr lang="en-US" sz="105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/>
                        <a:t>Activity Teacher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/>
                        <a:t>2nd/4th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032" marR="6032" marT="6032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279</Words>
  <Application>Microsoft Office PowerPoint</Application>
  <PresentationFormat>On-screen Show (4:3)</PresentationFormat>
  <Paragraphs>151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CIAHT2</dc:creator>
  <cp:lastModifiedBy>CIAHT2</cp:lastModifiedBy>
  <cp:revision>1</cp:revision>
  <dcterms:created xsi:type="dcterms:W3CDTF">2017-03-01T08:33:31Z</dcterms:created>
  <dcterms:modified xsi:type="dcterms:W3CDTF">2017-03-01T08:38:28Z</dcterms:modified>
</cp:coreProperties>
</file>