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67" r:id="rId4"/>
    <p:sldId id="268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A3A2A-2769-4270-9226-E9C4C9CA3FAC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C5E47-8AED-442C-B6EF-798A1EF14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35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AA6D-228A-432E-958D-21A46E470EB2}" type="datetime1">
              <a:rPr lang="de-DE" smtClean="0"/>
              <a:t>17.07.2018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Textadventure ChaosOffice, Abschlussprojekt Softwaredesign SoSe18, Joshua Ganter, 254044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34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7D1E-9824-4062-B110-70AC73AEBD3B}" type="datetime1">
              <a:rPr lang="de-DE" smtClean="0"/>
              <a:t>17.07.2018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Textadventure ChaosOffice, Abschlussprojekt Softwaredesign SoSe18, Joshua Ganter, 254044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04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2698-EC20-4E06-8A54-8889D56062F9}" type="datetime1">
              <a:rPr lang="de-DE" smtClean="0"/>
              <a:t>17.07.2018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Textadventure ChaosOffice, Abschlussprojekt Softwaredesign SoSe18, Joshua Ganter, 254044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9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7373-C742-4316-909D-593436B58B26}" type="datetime1">
              <a:rPr lang="de-DE" smtClean="0"/>
              <a:t>17.07.2018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Textadventure ChaosOffice, Abschlussprojekt Softwaredesign SoSe18, Joshua Ganter, 254044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18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8060-CFA0-4C0D-98CF-1C471DF19DE8}" type="datetime1">
              <a:rPr lang="de-DE" smtClean="0"/>
              <a:t>17.07.2018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Textadventure ChaosOffice, Abschlussprojekt Softwaredesign SoSe18, Joshua Ganter, 254044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53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A323-75DE-47FA-A6B6-C3C436CA8400}" type="datetime1">
              <a:rPr lang="de-DE" smtClean="0"/>
              <a:t>17.07.2018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Textadventure ChaosOffice, Abschlussprojekt Softwaredesign SoSe18, Joshua Ganter, 254044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CDC2-80FC-4D35-BD55-565C60D15EAE}" type="datetime1">
              <a:rPr lang="de-DE" smtClean="0"/>
              <a:t>17.07.2018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Textadventure ChaosOffice, Abschlussprojekt Softwaredesign SoSe18, Joshua Ganter, 254044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23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4CFE-9DA1-420E-BA3B-DB4661DAC0EE}" type="datetime1">
              <a:rPr lang="de-DE" smtClean="0"/>
              <a:t>17.07.2018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Textadventure ChaosOffice, Abschlussprojekt Softwaredesign SoSe18, Joshua Ganter, 254044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4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3C9D-61B7-412C-BC9B-D948D360E220}" type="datetime1">
              <a:rPr lang="de-DE" smtClean="0"/>
              <a:t>17.07.2018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Textadventure ChaosOffice, Abschlussprojekt Softwaredesign SoSe18, Joshua Ganter, 254044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45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A535-1653-4708-B577-065595370DF6}" type="datetime1">
              <a:rPr lang="de-DE" smtClean="0"/>
              <a:t>17.07.2018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Textadventure ChaosOffice, Abschlussprojekt Softwaredesign SoSe18, Joshua Ganter, 254044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87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878A-62E5-4DCE-9CA7-40107E0A3115}" type="datetime1">
              <a:rPr lang="de-DE" smtClean="0"/>
              <a:t>17.07.2018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Textadventure ChaosOffice, Abschlussprojekt Softwaredesign SoSe18, Joshua Ganter, 254044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72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726FC-5C80-46CB-AD42-5D9F82B7BAA5}" type="datetime1">
              <a:rPr lang="de-DE" smtClean="0"/>
              <a:t>17.07.2018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Textadventure ChaosOffice, Abschlussprojekt Softwaredesign SoSe18, Joshua Ganter, 254044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3627E-8D74-43F9-AF82-18B0ED703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01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00131-27A2-4DE7-8C5B-2B338A74C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 err="1"/>
              <a:t>Textadventure</a:t>
            </a:r>
            <a:r>
              <a:rPr lang="de-DE" sz="4000" dirty="0"/>
              <a:t> „</a:t>
            </a:r>
            <a:r>
              <a:rPr lang="de-DE" sz="4000" dirty="0" err="1"/>
              <a:t>ChaosOffice</a:t>
            </a:r>
            <a:r>
              <a:rPr lang="de-DE" sz="4000" dirty="0"/>
              <a:t>“</a:t>
            </a:r>
            <a:br>
              <a:rPr lang="de-DE" sz="4000" dirty="0"/>
            </a:br>
            <a:r>
              <a:rPr lang="de-DE" sz="4000" dirty="0"/>
              <a:t>Abschlussaufgabe Softwaredesign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247643-156A-4A85-A3D6-7772782F2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7"/>
            <a:ext cx="7429500" cy="3119439"/>
          </a:xfrm>
        </p:spPr>
        <p:txBody>
          <a:bodyPr>
            <a:normAutofit/>
          </a:bodyPr>
          <a:lstStyle/>
          <a:p>
            <a:r>
              <a:rPr lang="de-DE" sz="1800" dirty="0"/>
              <a:t>UML Diagramme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Joshua Ganter, MIB</a:t>
            </a:r>
          </a:p>
          <a:p>
            <a:r>
              <a:rPr lang="de-DE" sz="1800" dirty="0"/>
              <a:t>254044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87DD95-9545-48EE-A0E2-7EA543BA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5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7B37FE-9C2A-4513-8225-E2A8045A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309562"/>
            <a:ext cx="9144000" cy="623887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0A2304-02C3-4ABA-AA69-7E469097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93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C676F40-FF82-495A-84D3-AF4B43472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687" y="1071562"/>
            <a:ext cx="9572625" cy="471487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C59A9E-481E-4666-8B28-235BCA19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00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E84D36B-FC6B-4115-A9DA-A1F94EAB0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625" y="452437"/>
            <a:ext cx="7524750" cy="595312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B2F4DA-A0D2-4EFF-B97C-0AD34FB3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54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2240C47-C012-4F7A-AE72-FC1EE1ED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2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BFAE95-B807-4B21-AA82-51344CC71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33375"/>
            <a:ext cx="67627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6CFA532-9AA7-495C-BBC0-308FF5DD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7F1FD7-1E44-40F5-898E-E0A4999F6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125" y="1381125"/>
            <a:ext cx="7905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7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B061108-EEBB-46D4-A154-7D14DBD4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4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61C036-973C-4CB0-8C06-2E9DDE4AE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82240"/>
            <a:ext cx="9906000" cy="529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5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A3ACA58-6F0F-4508-AAF9-F9B9D4C9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1125" y="261937"/>
            <a:ext cx="7143750" cy="6334125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819243-6B1C-4264-B73E-0303562D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18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361A0E3-D2DD-4106-8652-53C50100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250" y="690562"/>
            <a:ext cx="7429500" cy="5476875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7F26C9-948B-4BB2-BD85-BA72004F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9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6FDDF36-2FCF-4BA2-A540-182EC6828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50" y="833437"/>
            <a:ext cx="8572500" cy="519112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F7915D-6383-4B5D-B762-196F2D06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90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19FB514-23F8-4254-8205-ACA512C9D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6062" y="1619250"/>
            <a:ext cx="4333875" cy="36195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F6D9C7-EFC8-45C1-B393-8E54996B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23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D0B36FA-86E9-4DA6-A27C-F3F2B8C1B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00" y="500062"/>
            <a:ext cx="9525000" cy="585787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25A1A7-B74C-4E82-87AC-7C4CC1B7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27E-8D74-43F9-AF82-18B0ED703FB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82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A4-Papier (210 x 297 mm)</PresentationFormat>
  <Paragraphs>20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Textadventure „ChaosOffice“ Abschlussaufgabe Softwaredesign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Joshua Ganter</dc:creator>
  <cp:lastModifiedBy>Joshua Ganter</cp:lastModifiedBy>
  <cp:revision>12</cp:revision>
  <dcterms:created xsi:type="dcterms:W3CDTF">2018-07-17T15:11:14Z</dcterms:created>
  <dcterms:modified xsi:type="dcterms:W3CDTF">2018-07-17T16:04:40Z</dcterms:modified>
</cp:coreProperties>
</file>