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75" r:id="rId4"/>
    <p:sldId id="272" r:id="rId5"/>
    <p:sldId id="273" r:id="rId6"/>
    <p:sldId id="279" r:id="rId7"/>
    <p:sldId id="277" r:id="rId8"/>
    <p:sldId id="257" r:id="rId9"/>
    <p:sldId id="258" r:id="rId10"/>
    <p:sldId id="259" r:id="rId11"/>
    <p:sldId id="264" r:id="rId12"/>
    <p:sldId id="271" r:id="rId13"/>
    <p:sldId id="268" r:id="rId14"/>
    <p:sldId id="274" r:id="rId15"/>
    <p:sldId id="280" r:id="rId16"/>
    <p:sldId id="265" r:id="rId17"/>
    <p:sldId id="267" r:id="rId18"/>
    <p:sldId id="266" r:id="rId19"/>
    <p:sldId id="261" r:id="rId20"/>
    <p:sldId id="263" r:id="rId21"/>
    <p:sldId id="276" r:id="rId2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5"/>
    <p:restoredTop sz="94624"/>
  </p:normalViewPr>
  <p:slideViewPr>
    <p:cSldViewPr snapToGrid="0">
      <p:cViewPr varScale="1">
        <p:scale>
          <a:sx n="92" d="100"/>
          <a:sy n="92" d="100"/>
        </p:scale>
        <p:origin x="10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C96D8-D49B-C844-A38E-5026F2A394E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3DE3E57-21A1-C341-9EE0-6F91AA225974}">
      <dgm:prSet/>
      <dgm:spPr/>
      <dgm:t>
        <a:bodyPr/>
        <a:lstStyle/>
        <a:p>
          <a:r>
            <a:rPr lang="en-GB" dirty="0"/>
            <a:t>D</a:t>
          </a:r>
          <a:r>
            <a:rPr lang="en-NL" dirty="0"/>
            <a:t>ev container</a:t>
          </a:r>
        </a:p>
      </dgm:t>
    </dgm:pt>
    <dgm:pt modelId="{CFD84A1E-78B9-334F-9975-5B296D95E6AF}" type="parTrans" cxnId="{899BB91A-A4F5-7C4B-AE43-EC49ED954DE4}">
      <dgm:prSet/>
      <dgm:spPr/>
      <dgm:t>
        <a:bodyPr/>
        <a:lstStyle/>
        <a:p>
          <a:endParaRPr lang="en-GB"/>
        </a:p>
      </dgm:t>
    </dgm:pt>
    <dgm:pt modelId="{5762EB1F-7219-7240-A0D1-8EAFFD77FC38}" type="sibTrans" cxnId="{899BB91A-A4F5-7C4B-AE43-EC49ED954DE4}">
      <dgm:prSet/>
      <dgm:spPr/>
      <dgm:t>
        <a:bodyPr/>
        <a:lstStyle/>
        <a:p>
          <a:endParaRPr lang="en-GB"/>
        </a:p>
      </dgm:t>
    </dgm:pt>
    <dgm:pt modelId="{F85E7767-76D0-564D-8693-09CD547F70F1}">
      <dgm:prSet/>
      <dgm:spPr/>
      <dgm:t>
        <a:bodyPr/>
        <a:lstStyle/>
        <a:p>
          <a:r>
            <a:rPr lang="en-NL" dirty="0"/>
            <a:t>execute online</a:t>
          </a:r>
        </a:p>
      </dgm:t>
    </dgm:pt>
    <dgm:pt modelId="{E33E5582-9D99-0040-A64F-C7A0B468C421}" type="parTrans" cxnId="{BBD64DA5-D15E-EB48-A217-50A39DD65C49}">
      <dgm:prSet/>
      <dgm:spPr/>
      <dgm:t>
        <a:bodyPr/>
        <a:lstStyle/>
        <a:p>
          <a:endParaRPr lang="en-GB"/>
        </a:p>
      </dgm:t>
    </dgm:pt>
    <dgm:pt modelId="{E3DEAE74-B0AB-E944-B18B-BB1E36977D60}" type="sibTrans" cxnId="{BBD64DA5-D15E-EB48-A217-50A39DD65C49}">
      <dgm:prSet/>
      <dgm:spPr/>
      <dgm:t>
        <a:bodyPr/>
        <a:lstStyle/>
        <a:p>
          <a:endParaRPr lang="en-GB"/>
        </a:p>
      </dgm:t>
    </dgm:pt>
    <dgm:pt modelId="{27F09923-A646-D340-B0BB-901E5A79FB3E}">
      <dgm:prSet/>
      <dgm:spPr/>
      <dgm:t>
        <a:bodyPr/>
        <a:lstStyle/>
        <a:p>
          <a:r>
            <a:rPr lang="en-GB" dirty="0"/>
            <a:t>s</a:t>
          </a:r>
          <a:r>
            <a:rPr lang="en-NL" dirty="0"/>
            <a:t>upports docker</a:t>
          </a:r>
        </a:p>
      </dgm:t>
    </dgm:pt>
    <dgm:pt modelId="{54AF4A14-7492-614C-B9EE-D4A33E919ED9}" type="parTrans" cxnId="{D91E9872-B2E6-9646-A3C5-2532D09C784F}">
      <dgm:prSet/>
      <dgm:spPr/>
      <dgm:t>
        <a:bodyPr/>
        <a:lstStyle/>
        <a:p>
          <a:endParaRPr lang="en-GB"/>
        </a:p>
      </dgm:t>
    </dgm:pt>
    <dgm:pt modelId="{956A9FC8-A100-8C42-B0FF-D7332D03FA1D}" type="sibTrans" cxnId="{D91E9872-B2E6-9646-A3C5-2532D09C784F}">
      <dgm:prSet/>
      <dgm:spPr/>
      <dgm:t>
        <a:bodyPr/>
        <a:lstStyle/>
        <a:p>
          <a:endParaRPr lang="en-GB"/>
        </a:p>
      </dgm:t>
    </dgm:pt>
    <dgm:pt modelId="{A3ACDC88-6C72-1342-841F-DB773E7DF53D}">
      <dgm:prSet/>
      <dgm:spPr/>
      <dgm:t>
        <a:bodyPr/>
        <a:lstStyle/>
        <a:p>
          <a:r>
            <a:rPr lang="en-NL" dirty="0"/>
            <a:t>VS Code</a:t>
          </a:r>
        </a:p>
      </dgm:t>
    </dgm:pt>
    <dgm:pt modelId="{413CF0CE-D310-8442-9725-BDA0D50CCABC}" type="parTrans" cxnId="{D4B3D58D-C77C-924E-8171-FA47894382C6}">
      <dgm:prSet/>
      <dgm:spPr/>
      <dgm:t>
        <a:bodyPr/>
        <a:lstStyle/>
        <a:p>
          <a:endParaRPr lang="en-GB"/>
        </a:p>
      </dgm:t>
    </dgm:pt>
    <dgm:pt modelId="{51971640-7441-554F-998D-BF73C654321F}" type="sibTrans" cxnId="{D4B3D58D-C77C-924E-8171-FA47894382C6}">
      <dgm:prSet/>
      <dgm:spPr/>
      <dgm:t>
        <a:bodyPr/>
        <a:lstStyle/>
        <a:p>
          <a:endParaRPr lang="en-GB"/>
        </a:p>
      </dgm:t>
    </dgm:pt>
    <dgm:pt modelId="{01589CD2-F3EE-1640-A62C-792BDC227989}">
      <dgm:prSet/>
      <dgm:spPr/>
      <dgm:t>
        <a:bodyPr/>
        <a:lstStyle/>
        <a:p>
          <a:r>
            <a:rPr lang="en-NL" dirty="0"/>
            <a:t>popular editor </a:t>
          </a:r>
        </a:p>
      </dgm:t>
    </dgm:pt>
    <dgm:pt modelId="{E1C84C85-3093-2E47-858F-A580927455B3}" type="parTrans" cxnId="{B8004B0E-EAB9-E241-A685-62073FEA256F}">
      <dgm:prSet/>
      <dgm:spPr/>
      <dgm:t>
        <a:bodyPr/>
        <a:lstStyle/>
        <a:p>
          <a:endParaRPr lang="en-GB"/>
        </a:p>
      </dgm:t>
    </dgm:pt>
    <dgm:pt modelId="{5426C94A-CDF5-B744-8F9C-E7B7DB2FE199}" type="sibTrans" cxnId="{B8004B0E-EAB9-E241-A685-62073FEA256F}">
      <dgm:prSet/>
      <dgm:spPr/>
      <dgm:t>
        <a:bodyPr/>
        <a:lstStyle/>
        <a:p>
          <a:endParaRPr lang="en-GB"/>
        </a:p>
      </dgm:t>
    </dgm:pt>
    <dgm:pt modelId="{DC64D9D9-A7B1-4E48-9AEE-D05BA93A6ED6}">
      <dgm:prSet/>
      <dgm:spPr/>
      <dgm:t>
        <a:bodyPr/>
        <a:lstStyle/>
        <a:p>
          <a:r>
            <a:rPr lang="en-NL" dirty="0"/>
            <a:t>online or local</a:t>
          </a:r>
        </a:p>
      </dgm:t>
    </dgm:pt>
    <dgm:pt modelId="{3F62B1F7-3A91-5645-A7C0-DEFC5CF2AD81}" type="parTrans" cxnId="{615AAF42-F93B-BE4B-BAD5-4C0B0ABDFEE3}">
      <dgm:prSet/>
      <dgm:spPr/>
      <dgm:t>
        <a:bodyPr/>
        <a:lstStyle/>
        <a:p>
          <a:endParaRPr lang="en-GB"/>
        </a:p>
      </dgm:t>
    </dgm:pt>
    <dgm:pt modelId="{E457F35B-9EA2-3E40-8612-103F50E87176}" type="sibTrans" cxnId="{615AAF42-F93B-BE4B-BAD5-4C0B0ABDFEE3}">
      <dgm:prSet/>
      <dgm:spPr/>
      <dgm:t>
        <a:bodyPr/>
        <a:lstStyle/>
        <a:p>
          <a:endParaRPr lang="en-GB"/>
        </a:p>
      </dgm:t>
    </dgm:pt>
    <dgm:pt modelId="{4A86FC47-9D1B-6740-ADC4-0708EB212A8F}">
      <dgm:prSet/>
      <dgm:spPr/>
      <dgm:t>
        <a:bodyPr/>
        <a:lstStyle/>
        <a:p>
          <a:r>
            <a:rPr lang="en-NL" dirty="0"/>
            <a:t>GitHub</a:t>
          </a:r>
        </a:p>
      </dgm:t>
    </dgm:pt>
    <dgm:pt modelId="{FA59BA34-7408-844D-82D5-B5B7D9A678AE}" type="parTrans" cxnId="{A384A9BA-B44B-B743-9654-B12ADDF372D1}">
      <dgm:prSet/>
      <dgm:spPr/>
      <dgm:t>
        <a:bodyPr/>
        <a:lstStyle/>
        <a:p>
          <a:endParaRPr lang="en-GB"/>
        </a:p>
      </dgm:t>
    </dgm:pt>
    <dgm:pt modelId="{FCD3A251-9E36-9444-9BC6-3AA8AC4BF2EE}" type="sibTrans" cxnId="{A384A9BA-B44B-B743-9654-B12ADDF372D1}">
      <dgm:prSet/>
      <dgm:spPr/>
      <dgm:t>
        <a:bodyPr/>
        <a:lstStyle/>
        <a:p>
          <a:endParaRPr lang="en-GB"/>
        </a:p>
      </dgm:t>
    </dgm:pt>
    <dgm:pt modelId="{43B80FAF-5B76-514F-A503-7143F1D9CE4F}">
      <dgm:prSet/>
      <dgm:spPr/>
      <dgm:t>
        <a:bodyPr/>
        <a:lstStyle/>
        <a:p>
          <a:r>
            <a:rPr lang="en-NL" dirty="0"/>
            <a:t>git version control</a:t>
          </a:r>
        </a:p>
      </dgm:t>
    </dgm:pt>
    <dgm:pt modelId="{126B6EAB-F1AC-FC49-9A5C-2D66599DD021}" type="parTrans" cxnId="{47E788C3-D4C9-DC4A-A0EE-A14512F59B5F}">
      <dgm:prSet/>
      <dgm:spPr/>
      <dgm:t>
        <a:bodyPr/>
        <a:lstStyle/>
        <a:p>
          <a:endParaRPr lang="en-GB"/>
        </a:p>
      </dgm:t>
    </dgm:pt>
    <dgm:pt modelId="{0ED0914B-D731-5C44-89E6-EA0538D76976}" type="sibTrans" cxnId="{47E788C3-D4C9-DC4A-A0EE-A14512F59B5F}">
      <dgm:prSet/>
      <dgm:spPr/>
      <dgm:t>
        <a:bodyPr/>
        <a:lstStyle/>
        <a:p>
          <a:endParaRPr lang="en-GB"/>
        </a:p>
      </dgm:t>
    </dgm:pt>
    <dgm:pt modelId="{0573551D-6E30-6C43-A193-F8B7978F02C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NL" dirty="0"/>
            <a:t>Classroom</a:t>
          </a:r>
        </a:p>
      </dgm:t>
    </dgm:pt>
    <dgm:pt modelId="{34BCB963-6EBB-9B47-BC64-67AED14CED59}" type="parTrans" cxnId="{A17970A1-8395-5846-B5CD-529581A17C11}">
      <dgm:prSet/>
      <dgm:spPr/>
      <dgm:t>
        <a:bodyPr/>
        <a:lstStyle/>
        <a:p>
          <a:endParaRPr lang="en-GB"/>
        </a:p>
      </dgm:t>
    </dgm:pt>
    <dgm:pt modelId="{F821C19F-373C-5544-85F5-5D0275C1DEBE}" type="sibTrans" cxnId="{A17970A1-8395-5846-B5CD-529581A17C11}">
      <dgm:prSet/>
      <dgm:spPr/>
      <dgm:t>
        <a:bodyPr/>
        <a:lstStyle/>
        <a:p>
          <a:endParaRPr lang="en-GB"/>
        </a:p>
      </dgm:t>
    </dgm:pt>
    <dgm:pt modelId="{A64E9420-2868-E548-B3E0-4D7A1DAC470E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NL" dirty="0"/>
            <a:t>manage assignments</a:t>
          </a:r>
        </a:p>
      </dgm:t>
    </dgm:pt>
    <dgm:pt modelId="{67C69209-EE5C-EB47-A8FB-99EBC18D25EB}" type="parTrans" cxnId="{BE4C85FF-2F51-BD42-BB37-DFFC4EA29AFD}">
      <dgm:prSet/>
      <dgm:spPr/>
      <dgm:t>
        <a:bodyPr/>
        <a:lstStyle/>
        <a:p>
          <a:endParaRPr lang="en-GB"/>
        </a:p>
      </dgm:t>
    </dgm:pt>
    <dgm:pt modelId="{8859D5B3-F1DE-624B-A9A6-EE81A72914D5}" type="sibTrans" cxnId="{BE4C85FF-2F51-BD42-BB37-DFFC4EA29AFD}">
      <dgm:prSet/>
      <dgm:spPr/>
      <dgm:t>
        <a:bodyPr/>
        <a:lstStyle/>
        <a:p>
          <a:endParaRPr lang="en-GB"/>
        </a:p>
      </dgm:t>
    </dgm:pt>
    <dgm:pt modelId="{593EFC01-6272-1C43-96C8-AE7683090F8E}" type="pres">
      <dgm:prSet presAssocID="{942C96D8-D49B-C844-A38E-5026F2A394EA}" presName="Name0" presStyleCnt="0">
        <dgm:presLayoutVars>
          <dgm:dir/>
          <dgm:animLvl val="lvl"/>
          <dgm:resizeHandles val="exact"/>
        </dgm:presLayoutVars>
      </dgm:prSet>
      <dgm:spPr/>
    </dgm:pt>
    <dgm:pt modelId="{555F7017-2103-294A-9EB3-1A1AE4F78A5D}" type="pres">
      <dgm:prSet presAssocID="{A3ACDC88-6C72-1342-841F-DB773E7DF53D}" presName="composite" presStyleCnt="0"/>
      <dgm:spPr/>
    </dgm:pt>
    <dgm:pt modelId="{F2536E7F-977E-E041-8F97-BB0C37125EDA}" type="pres">
      <dgm:prSet presAssocID="{A3ACDC88-6C72-1342-841F-DB773E7DF53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867434B-1C23-3340-AADB-18C867712A65}" type="pres">
      <dgm:prSet presAssocID="{A3ACDC88-6C72-1342-841F-DB773E7DF53D}" presName="desTx" presStyleLbl="alignAccFollowNode1" presStyleIdx="0" presStyleCnt="4">
        <dgm:presLayoutVars>
          <dgm:bulletEnabled val="1"/>
        </dgm:presLayoutVars>
      </dgm:prSet>
      <dgm:spPr/>
    </dgm:pt>
    <dgm:pt modelId="{83D279C6-FBAB-174E-9FFB-B09821E740D5}" type="pres">
      <dgm:prSet presAssocID="{51971640-7441-554F-998D-BF73C654321F}" presName="space" presStyleCnt="0"/>
      <dgm:spPr/>
    </dgm:pt>
    <dgm:pt modelId="{159E92DD-46AF-A24B-92E0-5D6BDED3BEB5}" type="pres">
      <dgm:prSet presAssocID="{53DE3E57-21A1-C341-9EE0-6F91AA225974}" presName="composite" presStyleCnt="0"/>
      <dgm:spPr/>
    </dgm:pt>
    <dgm:pt modelId="{FB25CC37-87A9-8C4F-B7C6-3FE2AE69C9B5}" type="pres">
      <dgm:prSet presAssocID="{53DE3E57-21A1-C341-9EE0-6F91AA22597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2876979-4640-204D-AFDB-F99197924A52}" type="pres">
      <dgm:prSet presAssocID="{53DE3E57-21A1-C341-9EE0-6F91AA225974}" presName="desTx" presStyleLbl="alignAccFollowNode1" presStyleIdx="1" presStyleCnt="4">
        <dgm:presLayoutVars>
          <dgm:bulletEnabled val="1"/>
        </dgm:presLayoutVars>
      </dgm:prSet>
      <dgm:spPr/>
    </dgm:pt>
    <dgm:pt modelId="{4955A4CC-AA9B-684F-9871-62C8E9A05CB1}" type="pres">
      <dgm:prSet presAssocID="{5762EB1F-7219-7240-A0D1-8EAFFD77FC38}" presName="space" presStyleCnt="0"/>
      <dgm:spPr/>
    </dgm:pt>
    <dgm:pt modelId="{33B35B11-3B29-714E-B562-93A66CD4BA9A}" type="pres">
      <dgm:prSet presAssocID="{4A86FC47-9D1B-6740-ADC4-0708EB212A8F}" presName="composite" presStyleCnt="0"/>
      <dgm:spPr/>
    </dgm:pt>
    <dgm:pt modelId="{E6E072EA-6380-B946-811C-A8084E9F2014}" type="pres">
      <dgm:prSet presAssocID="{4A86FC47-9D1B-6740-ADC4-0708EB212A8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680343-6FF9-1240-B7D2-2954A188F490}" type="pres">
      <dgm:prSet presAssocID="{4A86FC47-9D1B-6740-ADC4-0708EB212A8F}" presName="desTx" presStyleLbl="alignAccFollowNode1" presStyleIdx="2" presStyleCnt="4">
        <dgm:presLayoutVars>
          <dgm:bulletEnabled val="1"/>
        </dgm:presLayoutVars>
      </dgm:prSet>
      <dgm:spPr/>
    </dgm:pt>
    <dgm:pt modelId="{53A42292-619B-DE4B-AD85-5E805493C851}" type="pres">
      <dgm:prSet presAssocID="{FCD3A251-9E36-9444-9BC6-3AA8AC4BF2EE}" presName="space" presStyleCnt="0"/>
      <dgm:spPr/>
    </dgm:pt>
    <dgm:pt modelId="{2C903F6D-B11F-7448-8837-350DBB5791E9}" type="pres">
      <dgm:prSet presAssocID="{0573551D-6E30-6C43-A193-F8B7978F02C0}" presName="composite" presStyleCnt="0"/>
      <dgm:spPr/>
    </dgm:pt>
    <dgm:pt modelId="{28FD64C2-4CCE-9A4D-939A-E0F3521B2D10}" type="pres">
      <dgm:prSet presAssocID="{0573551D-6E30-6C43-A193-F8B7978F02C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78C93E1-3477-CC45-B7EA-D11C6C4BC06F}" type="pres">
      <dgm:prSet presAssocID="{0573551D-6E30-6C43-A193-F8B7978F02C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8004B0E-EAB9-E241-A685-62073FEA256F}" srcId="{A3ACDC88-6C72-1342-841F-DB773E7DF53D}" destId="{01589CD2-F3EE-1640-A62C-792BDC227989}" srcOrd="0" destOrd="0" parTransId="{E1C84C85-3093-2E47-858F-A580927455B3}" sibTransId="{5426C94A-CDF5-B744-8F9C-E7B7DB2FE199}"/>
    <dgm:cxn modelId="{A192410F-69F2-8141-959A-A22885DBBCBD}" type="presOf" srcId="{A64E9420-2868-E548-B3E0-4D7A1DAC470E}" destId="{378C93E1-3477-CC45-B7EA-D11C6C4BC06F}" srcOrd="0" destOrd="0" presId="urn:microsoft.com/office/officeart/2005/8/layout/hList1"/>
    <dgm:cxn modelId="{899BB91A-A4F5-7C4B-AE43-EC49ED954DE4}" srcId="{942C96D8-D49B-C844-A38E-5026F2A394EA}" destId="{53DE3E57-21A1-C341-9EE0-6F91AA225974}" srcOrd="1" destOrd="0" parTransId="{CFD84A1E-78B9-334F-9975-5B296D95E6AF}" sibTransId="{5762EB1F-7219-7240-A0D1-8EAFFD77FC38}"/>
    <dgm:cxn modelId="{EF373C23-A34D-794E-9AC4-4161B2FBD16D}" type="presOf" srcId="{01589CD2-F3EE-1640-A62C-792BDC227989}" destId="{3867434B-1C23-3340-AADB-18C867712A65}" srcOrd="0" destOrd="0" presId="urn:microsoft.com/office/officeart/2005/8/layout/hList1"/>
    <dgm:cxn modelId="{4B458B2B-CDB1-7F48-BCDE-0B98AEED05FF}" type="presOf" srcId="{0573551D-6E30-6C43-A193-F8B7978F02C0}" destId="{28FD64C2-4CCE-9A4D-939A-E0F3521B2D10}" srcOrd="0" destOrd="0" presId="urn:microsoft.com/office/officeart/2005/8/layout/hList1"/>
    <dgm:cxn modelId="{E6956336-A14A-2741-BE16-44E23D970CF7}" type="presOf" srcId="{A3ACDC88-6C72-1342-841F-DB773E7DF53D}" destId="{F2536E7F-977E-E041-8F97-BB0C37125EDA}" srcOrd="0" destOrd="0" presId="urn:microsoft.com/office/officeart/2005/8/layout/hList1"/>
    <dgm:cxn modelId="{615AAF42-F93B-BE4B-BAD5-4C0B0ABDFEE3}" srcId="{A3ACDC88-6C72-1342-841F-DB773E7DF53D}" destId="{DC64D9D9-A7B1-4E48-9AEE-D05BA93A6ED6}" srcOrd="1" destOrd="0" parTransId="{3F62B1F7-3A91-5645-A7C0-DEFC5CF2AD81}" sibTransId="{E457F35B-9EA2-3E40-8612-103F50E87176}"/>
    <dgm:cxn modelId="{26EFAF57-EED3-974D-8274-38682CA53F9F}" type="presOf" srcId="{43B80FAF-5B76-514F-A503-7143F1D9CE4F}" destId="{49680343-6FF9-1240-B7D2-2954A188F490}" srcOrd="0" destOrd="0" presId="urn:microsoft.com/office/officeart/2005/8/layout/hList1"/>
    <dgm:cxn modelId="{4DCA9468-DC93-134B-92B6-C0CC167712B2}" type="presOf" srcId="{F85E7767-76D0-564D-8693-09CD547F70F1}" destId="{12876979-4640-204D-AFDB-F99197924A52}" srcOrd="0" destOrd="0" presId="urn:microsoft.com/office/officeart/2005/8/layout/hList1"/>
    <dgm:cxn modelId="{D91E9872-B2E6-9646-A3C5-2532D09C784F}" srcId="{53DE3E57-21A1-C341-9EE0-6F91AA225974}" destId="{27F09923-A646-D340-B0BB-901E5A79FB3E}" srcOrd="1" destOrd="0" parTransId="{54AF4A14-7492-614C-B9EE-D4A33E919ED9}" sibTransId="{956A9FC8-A100-8C42-B0FF-D7332D03FA1D}"/>
    <dgm:cxn modelId="{0DCD3974-501D-2047-9061-E7E9352E03B5}" type="presOf" srcId="{DC64D9D9-A7B1-4E48-9AEE-D05BA93A6ED6}" destId="{3867434B-1C23-3340-AADB-18C867712A65}" srcOrd="0" destOrd="1" presId="urn:microsoft.com/office/officeart/2005/8/layout/hList1"/>
    <dgm:cxn modelId="{F29FAA8C-EAFB-E845-B523-4A6D7A79AA7D}" type="presOf" srcId="{942C96D8-D49B-C844-A38E-5026F2A394EA}" destId="{593EFC01-6272-1C43-96C8-AE7683090F8E}" srcOrd="0" destOrd="0" presId="urn:microsoft.com/office/officeart/2005/8/layout/hList1"/>
    <dgm:cxn modelId="{D4B3D58D-C77C-924E-8171-FA47894382C6}" srcId="{942C96D8-D49B-C844-A38E-5026F2A394EA}" destId="{A3ACDC88-6C72-1342-841F-DB773E7DF53D}" srcOrd="0" destOrd="0" parTransId="{413CF0CE-D310-8442-9725-BDA0D50CCABC}" sibTransId="{51971640-7441-554F-998D-BF73C654321F}"/>
    <dgm:cxn modelId="{A17970A1-8395-5846-B5CD-529581A17C11}" srcId="{942C96D8-D49B-C844-A38E-5026F2A394EA}" destId="{0573551D-6E30-6C43-A193-F8B7978F02C0}" srcOrd="3" destOrd="0" parTransId="{34BCB963-6EBB-9B47-BC64-67AED14CED59}" sibTransId="{F821C19F-373C-5544-85F5-5D0275C1DEBE}"/>
    <dgm:cxn modelId="{BBD64DA5-D15E-EB48-A217-50A39DD65C49}" srcId="{53DE3E57-21A1-C341-9EE0-6F91AA225974}" destId="{F85E7767-76D0-564D-8693-09CD547F70F1}" srcOrd="0" destOrd="0" parTransId="{E33E5582-9D99-0040-A64F-C7A0B468C421}" sibTransId="{E3DEAE74-B0AB-E944-B18B-BB1E36977D60}"/>
    <dgm:cxn modelId="{A384A9BA-B44B-B743-9654-B12ADDF372D1}" srcId="{942C96D8-D49B-C844-A38E-5026F2A394EA}" destId="{4A86FC47-9D1B-6740-ADC4-0708EB212A8F}" srcOrd="2" destOrd="0" parTransId="{FA59BA34-7408-844D-82D5-B5B7D9A678AE}" sibTransId="{FCD3A251-9E36-9444-9BC6-3AA8AC4BF2EE}"/>
    <dgm:cxn modelId="{47E788C3-D4C9-DC4A-A0EE-A14512F59B5F}" srcId="{4A86FC47-9D1B-6740-ADC4-0708EB212A8F}" destId="{43B80FAF-5B76-514F-A503-7143F1D9CE4F}" srcOrd="0" destOrd="0" parTransId="{126B6EAB-F1AC-FC49-9A5C-2D66599DD021}" sibTransId="{0ED0914B-D731-5C44-89E6-EA0538D76976}"/>
    <dgm:cxn modelId="{419608D1-5A17-F44F-89F9-1EDC3326892E}" type="presOf" srcId="{53DE3E57-21A1-C341-9EE0-6F91AA225974}" destId="{FB25CC37-87A9-8C4F-B7C6-3FE2AE69C9B5}" srcOrd="0" destOrd="0" presId="urn:microsoft.com/office/officeart/2005/8/layout/hList1"/>
    <dgm:cxn modelId="{D3421DDC-34E1-A446-9B11-584540814EB0}" type="presOf" srcId="{27F09923-A646-D340-B0BB-901E5A79FB3E}" destId="{12876979-4640-204D-AFDB-F99197924A52}" srcOrd="0" destOrd="1" presId="urn:microsoft.com/office/officeart/2005/8/layout/hList1"/>
    <dgm:cxn modelId="{7083DDE9-2CC6-9047-ADE3-C66D46E856C9}" type="presOf" srcId="{4A86FC47-9D1B-6740-ADC4-0708EB212A8F}" destId="{E6E072EA-6380-B946-811C-A8084E9F2014}" srcOrd="0" destOrd="0" presId="urn:microsoft.com/office/officeart/2005/8/layout/hList1"/>
    <dgm:cxn modelId="{BE4C85FF-2F51-BD42-BB37-DFFC4EA29AFD}" srcId="{0573551D-6E30-6C43-A193-F8B7978F02C0}" destId="{A64E9420-2868-E548-B3E0-4D7A1DAC470E}" srcOrd="0" destOrd="0" parTransId="{67C69209-EE5C-EB47-A8FB-99EBC18D25EB}" sibTransId="{8859D5B3-F1DE-624B-A9A6-EE81A72914D5}"/>
    <dgm:cxn modelId="{68703C43-C5B2-2847-A72E-AACEA527775A}" type="presParOf" srcId="{593EFC01-6272-1C43-96C8-AE7683090F8E}" destId="{555F7017-2103-294A-9EB3-1A1AE4F78A5D}" srcOrd="0" destOrd="0" presId="urn:microsoft.com/office/officeart/2005/8/layout/hList1"/>
    <dgm:cxn modelId="{B212C840-1967-9C43-8BA1-A4EE6C9962AD}" type="presParOf" srcId="{555F7017-2103-294A-9EB3-1A1AE4F78A5D}" destId="{F2536E7F-977E-E041-8F97-BB0C37125EDA}" srcOrd="0" destOrd="0" presId="urn:microsoft.com/office/officeart/2005/8/layout/hList1"/>
    <dgm:cxn modelId="{F8BA0BF9-C07F-9548-9B9A-E170B4C4C785}" type="presParOf" srcId="{555F7017-2103-294A-9EB3-1A1AE4F78A5D}" destId="{3867434B-1C23-3340-AADB-18C867712A65}" srcOrd="1" destOrd="0" presId="urn:microsoft.com/office/officeart/2005/8/layout/hList1"/>
    <dgm:cxn modelId="{060F5364-637B-184C-918D-EEFED85414E7}" type="presParOf" srcId="{593EFC01-6272-1C43-96C8-AE7683090F8E}" destId="{83D279C6-FBAB-174E-9FFB-B09821E740D5}" srcOrd="1" destOrd="0" presId="urn:microsoft.com/office/officeart/2005/8/layout/hList1"/>
    <dgm:cxn modelId="{833F217C-830B-8442-9609-76882491F3AC}" type="presParOf" srcId="{593EFC01-6272-1C43-96C8-AE7683090F8E}" destId="{159E92DD-46AF-A24B-92E0-5D6BDED3BEB5}" srcOrd="2" destOrd="0" presId="urn:microsoft.com/office/officeart/2005/8/layout/hList1"/>
    <dgm:cxn modelId="{B869964D-C5F5-8043-92CC-661877176A71}" type="presParOf" srcId="{159E92DD-46AF-A24B-92E0-5D6BDED3BEB5}" destId="{FB25CC37-87A9-8C4F-B7C6-3FE2AE69C9B5}" srcOrd="0" destOrd="0" presId="urn:microsoft.com/office/officeart/2005/8/layout/hList1"/>
    <dgm:cxn modelId="{705324B5-DCC5-2F4F-B2BA-92817C0896C0}" type="presParOf" srcId="{159E92DD-46AF-A24B-92E0-5D6BDED3BEB5}" destId="{12876979-4640-204D-AFDB-F99197924A52}" srcOrd="1" destOrd="0" presId="urn:microsoft.com/office/officeart/2005/8/layout/hList1"/>
    <dgm:cxn modelId="{1D60216D-20A7-9C42-A88A-E0A00FA6E87F}" type="presParOf" srcId="{593EFC01-6272-1C43-96C8-AE7683090F8E}" destId="{4955A4CC-AA9B-684F-9871-62C8E9A05CB1}" srcOrd="3" destOrd="0" presId="urn:microsoft.com/office/officeart/2005/8/layout/hList1"/>
    <dgm:cxn modelId="{3EE91B4A-0B03-CF43-9862-558534F3684A}" type="presParOf" srcId="{593EFC01-6272-1C43-96C8-AE7683090F8E}" destId="{33B35B11-3B29-714E-B562-93A66CD4BA9A}" srcOrd="4" destOrd="0" presId="urn:microsoft.com/office/officeart/2005/8/layout/hList1"/>
    <dgm:cxn modelId="{70FEAA06-0419-224C-9835-3BBB5BAA78F5}" type="presParOf" srcId="{33B35B11-3B29-714E-B562-93A66CD4BA9A}" destId="{E6E072EA-6380-B946-811C-A8084E9F2014}" srcOrd="0" destOrd="0" presId="urn:microsoft.com/office/officeart/2005/8/layout/hList1"/>
    <dgm:cxn modelId="{B0703AC4-DC06-174A-87F9-3CAAB3155E16}" type="presParOf" srcId="{33B35B11-3B29-714E-B562-93A66CD4BA9A}" destId="{49680343-6FF9-1240-B7D2-2954A188F490}" srcOrd="1" destOrd="0" presId="urn:microsoft.com/office/officeart/2005/8/layout/hList1"/>
    <dgm:cxn modelId="{FE8C40C9-05CD-3942-8FAE-11F6752FAEEA}" type="presParOf" srcId="{593EFC01-6272-1C43-96C8-AE7683090F8E}" destId="{53A42292-619B-DE4B-AD85-5E805493C851}" srcOrd="5" destOrd="0" presId="urn:microsoft.com/office/officeart/2005/8/layout/hList1"/>
    <dgm:cxn modelId="{270DF218-21D5-094C-B004-C7FCF4ED0510}" type="presParOf" srcId="{593EFC01-6272-1C43-96C8-AE7683090F8E}" destId="{2C903F6D-B11F-7448-8837-350DBB5791E9}" srcOrd="6" destOrd="0" presId="urn:microsoft.com/office/officeart/2005/8/layout/hList1"/>
    <dgm:cxn modelId="{0F16DEA9-6D2B-684E-A89F-B30261E7A257}" type="presParOf" srcId="{2C903F6D-B11F-7448-8837-350DBB5791E9}" destId="{28FD64C2-4CCE-9A4D-939A-E0F3521B2D10}" srcOrd="0" destOrd="0" presId="urn:microsoft.com/office/officeart/2005/8/layout/hList1"/>
    <dgm:cxn modelId="{1611A5A6-AEFB-BC46-8F37-86A9A7A091CE}" type="presParOf" srcId="{2C903F6D-B11F-7448-8837-350DBB5791E9}" destId="{378C93E1-3477-CC45-B7EA-D11C6C4BC0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36E7F-977E-E041-8F97-BB0C37125EDA}">
      <dsp:nvSpPr>
        <dsp:cNvPr id="0" name=""/>
        <dsp:cNvSpPr/>
      </dsp:nvSpPr>
      <dsp:spPr>
        <a:xfrm>
          <a:off x="3953" y="855616"/>
          <a:ext cx="2377306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600" kern="1200" dirty="0"/>
            <a:t>VS Code</a:t>
          </a:r>
        </a:p>
      </dsp:txBody>
      <dsp:txXfrm>
        <a:off x="3953" y="855616"/>
        <a:ext cx="2377306" cy="748800"/>
      </dsp:txXfrm>
    </dsp:sp>
    <dsp:sp modelId="{3867434B-1C23-3340-AADB-18C867712A65}">
      <dsp:nvSpPr>
        <dsp:cNvPr id="0" name=""/>
        <dsp:cNvSpPr/>
      </dsp:nvSpPr>
      <dsp:spPr>
        <a:xfrm>
          <a:off x="3953" y="1604416"/>
          <a:ext cx="2377306" cy="18913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2600" kern="1200" dirty="0"/>
            <a:t>popular editor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2600" kern="1200" dirty="0"/>
            <a:t>online or local</a:t>
          </a:r>
        </a:p>
      </dsp:txBody>
      <dsp:txXfrm>
        <a:off x="3953" y="1604416"/>
        <a:ext cx="2377306" cy="1891305"/>
      </dsp:txXfrm>
    </dsp:sp>
    <dsp:sp modelId="{FB25CC37-87A9-8C4F-B7C6-3FE2AE69C9B5}">
      <dsp:nvSpPr>
        <dsp:cNvPr id="0" name=""/>
        <dsp:cNvSpPr/>
      </dsp:nvSpPr>
      <dsp:spPr>
        <a:xfrm>
          <a:off x="2714082" y="855616"/>
          <a:ext cx="2377306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</a:t>
          </a:r>
          <a:r>
            <a:rPr lang="en-NL" sz="2600" kern="1200" dirty="0"/>
            <a:t>ev container</a:t>
          </a:r>
        </a:p>
      </dsp:txBody>
      <dsp:txXfrm>
        <a:off x="2714082" y="855616"/>
        <a:ext cx="2377306" cy="748800"/>
      </dsp:txXfrm>
    </dsp:sp>
    <dsp:sp modelId="{12876979-4640-204D-AFDB-F99197924A52}">
      <dsp:nvSpPr>
        <dsp:cNvPr id="0" name=""/>
        <dsp:cNvSpPr/>
      </dsp:nvSpPr>
      <dsp:spPr>
        <a:xfrm>
          <a:off x="2714082" y="1604416"/>
          <a:ext cx="2377306" cy="18913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2600" kern="1200" dirty="0"/>
            <a:t>execute online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s</a:t>
          </a:r>
          <a:r>
            <a:rPr lang="en-NL" sz="2600" kern="1200" dirty="0"/>
            <a:t>upports docker</a:t>
          </a:r>
        </a:p>
      </dsp:txBody>
      <dsp:txXfrm>
        <a:off x="2714082" y="1604416"/>
        <a:ext cx="2377306" cy="1891305"/>
      </dsp:txXfrm>
    </dsp:sp>
    <dsp:sp modelId="{E6E072EA-6380-B946-811C-A8084E9F2014}">
      <dsp:nvSpPr>
        <dsp:cNvPr id="0" name=""/>
        <dsp:cNvSpPr/>
      </dsp:nvSpPr>
      <dsp:spPr>
        <a:xfrm>
          <a:off x="5424211" y="855616"/>
          <a:ext cx="2377306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600" kern="1200" dirty="0"/>
            <a:t>GitHub</a:t>
          </a:r>
        </a:p>
      </dsp:txBody>
      <dsp:txXfrm>
        <a:off x="5424211" y="855616"/>
        <a:ext cx="2377306" cy="748800"/>
      </dsp:txXfrm>
    </dsp:sp>
    <dsp:sp modelId="{49680343-6FF9-1240-B7D2-2954A188F490}">
      <dsp:nvSpPr>
        <dsp:cNvPr id="0" name=""/>
        <dsp:cNvSpPr/>
      </dsp:nvSpPr>
      <dsp:spPr>
        <a:xfrm>
          <a:off x="5424211" y="1604416"/>
          <a:ext cx="2377306" cy="18913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2600" kern="1200" dirty="0"/>
            <a:t>git version control</a:t>
          </a:r>
        </a:p>
      </dsp:txBody>
      <dsp:txXfrm>
        <a:off x="5424211" y="1604416"/>
        <a:ext cx="2377306" cy="1891305"/>
      </dsp:txXfrm>
    </dsp:sp>
    <dsp:sp modelId="{28FD64C2-4CCE-9A4D-939A-E0F3521B2D10}">
      <dsp:nvSpPr>
        <dsp:cNvPr id="0" name=""/>
        <dsp:cNvSpPr/>
      </dsp:nvSpPr>
      <dsp:spPr>
        <a:xfrm>
          <a:off x="8134340" y="855616"/>
          <a:ext cx="2377306" cy="748800"/>
        </a:xfrm>
        <a:prstGeom prst="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600" kern="1200" dirty="0"/>
            <a:t>Classroom</a:t>
          </a:r>
        </a:p>
      </dsp:txBody>
      <dsp:txXfrm>
        <a:off x="8134340" y="855616"/>
        <a:ext cx="2377306" cy="748800"/>
      </dsp:txXfrm>
    </dsp:sp>
    <dsp:sp modelId="{378C93E1-3477-CC45-B7EA-D11C6C4BC06F}">
      <dsp:nvSpPr>
        <dsp:cNvPr id="0" name=""/>
        <dsp:cNvSpPr/>
      </dsp:nvSpPr>
      <dsp:spPr>
        <a:xfrm>
          <a:off x="8134340" y="1604416"/>
          <a:ext cx="2377306" cy="189130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2600" kern="1200" dirty="0"/>
            <a:t>manage assignments</a:t>
          </a:r>
        </a:p>
      </dsp:txBody>
      <dsp:txXfrm>
        <a:off x="8134340" y="1604416"/>
        <a:ext cx="2377306" cy="1891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1B5A4-1E93-6143-A106-37CAD630C56A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3F037-B47E-584C-B68B-4A55DFC0A6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126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251-C220-91A8-D7C1-8AB53A034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8109-6DEF-598F-3452-544E75C22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0B51-2885-CB0F-B7E1-EBF83D31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C469-60AD-6220-AEC2-293291D8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9967-C12D-1502-7D60-AB81AF05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18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9A8-CE4C-5B48-0154-052B37B6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E4955-89DD-246A-9D99-70B9F19F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F0A7-21B8-268E-F62B-EBAEF3F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CB8E-5644-4E53-432C-58693C78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B611-FCB3-BBA2-5163-CA251533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40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A0202-3038-085A-A577-477CB3E83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DB482-7676-E1E0-A848-9F37DE34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730D-A43D-0D5C-381E-1C740D3E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57BB-9B9B-80AB-1C88-3DBC42A4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773E-4C3F-B752-71E9-3ACCEBD2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3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46A6-B9DC-C687-4D21-47398020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37F9-24B0-8F7C-7195-4CFC201B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0C2B-99BE-50B3-6BD3-CDC321A2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BDF3-CADC-105B-8192-DD73915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2A67-9C41-405B-F66C-A42DBF1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41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441B-4B71-E6EE-F7C3-5ED12A88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4A5A9-A85F-4997-BF94-88118291A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D298-C1F4-0960-544F-AF628326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F21D-88EF-B889-438C-94EE62D2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F842-84D1-2E53-A92A-8F216428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66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627F-13AB-9785-9837-328D81C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4B04-8EC2-99CE-200B-BDFE358C6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E7096-1001-EEDD-0B3A-E61CA2EE4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F06A-841E-1FED-8258-B711F133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F49FC-51BD-7297-8045-1D3C6D40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6202-0E86-121B-19A7-5CDD1761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48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E164-50F1-14E2-30B2-8EE508ED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BEF8-C4E1-27E2-4D2C-2E6903B8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E7F94-A4DA-97EC-3B92-2C27C658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FB9E7-9C3A-BBF9-AE45-26F2A7900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7E968-A171-C44F-B865-B6A8B832E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2B9E4-66F0-6CBA-94D1-2CB7A015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B6D8B-FDED-F432-B777-F5EEA199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F4511-F289-1685-1507-E0599518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32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2C28-A0C3-61C5-D3BA-3B23116F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22C6-4C8B-47D6-6C07-B8B2CA5D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FA7B1-6AF5-B6F2-E967-D088AE48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078F-A1CC-EFE5-F407-E21D4459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75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E210F-6B58-02F4-F62E-E87B8DFF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38457-A63C-779D-B509-61F1B361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243CF-E138-4184-8C08-E7784750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35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3CFF-F967-BF88-BE95-6DA1B0CB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F538-FEF2-9DA7-86F6-F40F3484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85AD8-81FB-C138-2C1B-B3F980234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A39FA-2D8D-BF2C-8E2A-5EF42AFD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3DCE-8675-D481-CE23-E7D39A23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F271-2DD0-A873-FC6A-386E8292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21BD-E006-16B6-A3F3-298A0971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FDCA3-C08F-2FCC-48F6-1E2B8896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33300-6CFA-4CF5-FEE2-2C184B5C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6686-2C13-82A1-4408-06BEEC30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6DE66-C4C6-4614-1F14-67E289FA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508F-3E9A-9E8F-3C05-F1DEAE44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516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D677A-57D8-C7D1-6853-249B9089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DD994-298A-3620-12D6-1A31612D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0FAA-CE3D-A11B-A0BC-08530DD36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8B726-9787-C649-B4A2-CCA66B241179}" type="datetimeFigureOut">
              <a:rPr lang="en-NL" smtClean="0"/>
              <a:t>26/05/2025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6351-9695-743B-D58A-4D75702D8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7A05-CEEE-AC78-7B07-CC43A465F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764B9-23CC-8345-86BC-1510A0B1E5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8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rketplace/actions/gitflow-workflow-action" TargetMode="External"/><Relationship Id="rId4" Type="http://schemas.openxmlformats.org/officeDocument/2006/relationships/hyperlink" Target="https://bytebytego.com/guides/how-does-git-work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gNpaQJr9" TargetMode="External"/><Relationship Id="rId2" Type="http://schemas.openxmlformats.org/officeDocument/2006/relationships/hyperlink" Target="https://github.com/informaticascw/h4v4-python-opgaven-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formaticascw/filius" TargetMode="External"/><Relationship Id="rId3" Type="http://schemas.openxmlformats.org/officeDocument/2006/relationships/hyperlink" Target="https://github.com/informaticascw/h4v4-python-game-template" TargetMode="External"/><Relationship Id="rId7" Type="http://schemas.openxmlformats.org/officeDocument/2006/relationships/hyperlink" Target="https://github.com/informaticascw/v6-eindopdracht-php-startcode" TargetMode="External"/><Relationship Id="rId2" Type="http://schemas.openxmlformats.org/officeDocument/2006/relationships/hyperlink" Target="https://github.com/informaticascw/h4v4-python-opgaven-templ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mmauscollege/5HV-webshop-template" TargetMode="External"/><Relationship Id="rId5" Type="http://schemas.openxmlformats.org/officeDocument/2006/relationships/hyperlink" Target="https://github.com/informaticascw/h5v5-sql-webshop-template" TargetMode="External"/><Relationship Id="rId4" Type="http://schemas.openxmlformats.org/officeDocument/2006/relationships/hyperlink" Target="https://github.com/informaticascw/h4v4-html-website-templ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islas.informatica.n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github.com/en/get-started/using-github/github-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yanminthwin/understanding-github-flow-and-git-flow-957bc6e1222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islas.informatica.nu/" TargetMode="External"/><Relationship Id="rId2" Type="http://schemas.openxmlformats.org/officeDocument/2006/relationships/hyperlink" Target="https://blog.devops.dev/explore-github-codespaces-your-development-environment-in-the-cloud-%EF%B8%8F-3456546a54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" TargetMode="External"/><Relationship Id="rId5" Type="http://schemas.openxmlformats.org/officeDocument/2006/relationships/hyperlink" Target="https://code.visualstudio.com/docs" TargetMode="External"/><Relationship Id="rId4" Type="http://schemas.openxmlformats.org/officeDocument/2006/relationships/hyperlink" Target="https://docs.github.com/en/codespaces/about-codespaces/what-are-codespac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api/advanced-topics/remote-extension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codespaces/about-codespaces/what-are-codespac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E81AA140-0131-BB98-3B25-54E8594A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25" b="10105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50122-5E8F-A052-7B05-280C9EFE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600427"/>
            <a:ext cx="5678905" cy="1998394"/>
          </a:xfrm>
        </p:spPr>
        <p:txBody>
          <a:bodyPr>
            <a:normAutofit/>
          </a:bodyPr>
          <a:lstStyle/>
          <a:p>
            <a:pPr algn="l"/>
            <a:r>
              <a:rPr lang="en-NL" sz="8200" dirty="0">
                <a:solidFill>
                  <a:srgbClr val="FFFFFF"/>
                </a:solidFill>
              </a:rPr>
              <a:t>Codespaces</a:t>
            </a:r>
            <a:br>
              <a:rPr lang="en-NL" sz="8200" dirty="0">
                <a:solidFill>
                  <a:srgbClr val="FFFFFF"/>
                </a:solidFill>
              </a:rPr>
            </a:br>
            <a:r>
              <a:rPr lang="en-NL" sz="3200" dirty="0">
                <a:solidFill>
                  <a:srgbClr val="FFFFFF"/>
                </a:solidFill>
              </a:rPr>
              <a:t>Regiobijeenkomst 26 mei 2027</a:t>
            </a:r>
            <a:endParaRPr lang="en-NL" sz="8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40E2C-88F3-CEEB-8F40-A0507B6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2952" y="2994266"/>
            <a:ext cx="4526761" cy="218552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NL" dirty="0">
                <a:solidFill>
                  <a:srgbClr val="FFFFFF"/>
                </a:solidFill>
              </a:rPr>
              <a:t>Ontwikkelomgevingen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NL" dirty="0">
                <a:solidFill>
                  <a:srgbClr val="FFFFFF"/>
                </a:solidFill>
              </a:rPr>
              <a:t>Codespaces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NL" dirty="0">
                <a:solidFill>
                  <a:srgbClr val="FFFFFF"/>
                </a:solidFill>
              </a:rPr>
              <a:t>Demo (zelf aan de slag)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NL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BF2AA-53A1-0468-A3DB-B08036609205}"/>
              </a:ext>
            </a:extLst>
          </p:cNvPr>
          <p:cNvSpPr txBox="1"/>
          <p:nvPr/>
        </p:nvSpPr>
        <p:spPr>
          <a:xfrm>
            <a:off x="6092952" y="5593077"/>
            <a:ext cx="4090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NL" sz="1800" dirty="0">
                <a:solidFill>
                  <a:srgbClr val="FFFFFF"/>
                </a:solidFill>
              </a:rPr>
            </a:br>
            <a:r>
              <a:rPr lang="en-NL" sz="2400" dirty="0">
                <a:solidFill>
                  <a:srgbClr val="FFFFFF"/>
                </a:solidFill>
              </a:rPr>
              <a:t>Sander van Geest</a:t>
            </a:r>
            <a:br>
              <a:rPr lang="en-NL" sz="2400" dirty="0">
                <a:solidFill>
                  <a:srgbClr val="FFFFFF"/>
                </a:solidFill>
              </a:rPr>
            </a:br>
            <a:r>
              <a:rPr lang="en-NL" sz="2400" dirty="0">
                <a:solidFill>
                  <a:srgbClr val="FFFFFF"/>
                </a:solidFill>
              </a:rPr>
              <a:t>gees@stanislascollege.nl</a:t>
            </a:r>
            <a:endParaRPr lang="en-NL" dirty="0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1C3B5646-C7F6-56B7-0565-88AA4FF3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9" y="1155589"/>
            <a:ext cx="5523128" cy="5523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CE135-0433-3458-ED38-C4664D2F03E5}"/>
              </a:ext>
            </a:extLst>
          </p:cNvPr>
          <p:cNvSpPr txBox="1"/>
          <p:nvPr/>
        </p:nvSpPr>
        <p:spPr>
          <a:xfrm>
            <a:off x="283389" y="318655"/>
            <a:ext cx="5523127" cy="830997"/>
          </a:xfrm>
          <a:prstGeom prst="rect">
            <a:avLst/>
          </a:prstGeom>
          <a:solidFill>
            <a:srgbClr val="000000">
              <a:alpha val="8039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NL" sz="2400" dirty="0">
                <a:solidFill>
                  <a:srgbClr val="FFFFFF"/>
                </a:solidFill>
              </a:rPr>
              <a:t>Deze presentatie staat op</a:t>
            </a:r>
          </a:p>
          <a:p>
            <a:pPr algn="ctr"/>
            <a:r>
              <a:rPr lang="en-NL" sz="2400" dirty="0">
                <a:solidFill>
                  <a:srgbClr val="FFFFFF"/>
                </a:solidFill>
              </a:rPr>
              <a:t>https://stanislas.informatica.nu/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67269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C8213-1EB3-F4A5-7698-E2B6E761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92B8-7BB1-838F-CA81-60B93D1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How git works</a:t>
            </a:r>
          </a:p>
        </p:txBody>
      </p:sp>
      <p:pic>
        <p:nvPicPr>
          <p:cNvPr id="14" name="Content Placeholder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7600D07-5292-9758-106C-6824699078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2858" y="1750997"/>
            <a:ext cx="5181600" cy="3740975"/>
          </a:xfrm>
        </p:spPr>
      </p:pic>
      <p:pic>
        <p:nvPicPr>
          <p:cNvPr id="20" name="Content Placeholder 19" descr="A diagram of a diagram&#10;&#10;AI-generated content may be incorrect.">
            <a:extLst>
              <a:ext uri="{FF2B5EF4-FFF2-40B4-BE49-F238E27FC236}">
                <a16:creationId xmlns:a16="http://schemas.microsoft.com/office/drawing/2014/main" id="{82DCCC99-1F38-ABF8-6133-C38CE2A7AE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379" y="1445815"/>
            <a:ext cx="4974636" cy="435133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375705-03B1-43AC-94BC-25F27E503686}"/>
              </a:ext>
            </a:extLst>
          </p:cNvPr>
          <p:cNvSpPr txBox="1"/>
          <p:nvPr/>
        </p:nvSpPr>
        <p:spPr>
          <a:xfrm>
            <a:off x="326858" y="60483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hlinkClick r:id="rId4"/>
              </a:rPr>
              <a:t>https://bytebytego.com/guides/how-does-git-work/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D8CF1-A410-120E-4EB7-8EE5E5E2832F}"/>
              </a:ext>
            </a:extLst>
          </p:cNvPr>
          <p:cNvSpPr txBox="1"/>
          <p:nvPr/>
        </p:nvSpPr>
        <p:spPr>
          <a:xfrm>
            <a:off x="5706979" y="6048361"/>
            <a:ext cx="6613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hlinkClick r:id="rId5"/>
              </a:rPr>
              <a:t>https://github.com/marketplace/actions/gitflow-workflow-action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292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7DC02E6-2103-F5A9-1D90-0370D982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625" b="10105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20034-0065-181C-0E85-EFE2794C1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NL" sz="82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03696-9601-7BB2-C0BB-E19701732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3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862CB-1659-7E4B-3D35-599F7A03D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2117-A6AD-8CD0-2D4E-1E5A329A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Leerling flow (met classroom.github.com)</a:t>
            </a:r>
            <a:br>
              <a:rPr lang="en-NL" dirty="0"/>
            </a:br>
            <a:r>
              <a:rPr lang="en-NL" sz="1800" dirty="0"/>
              <a:t>zonder classroom: </a:t>
            </a:r>
            <a:r>
              <a:rPr lang="en-GB" sz="1800" dirty="0">
                <a:hlinkClick r:id="rId2"/>
              </a:rPr>
              <a:t>https://github.com/informaticascw/h4v4-python-opgaven-template</a:t>
            </a:r>
            <a:endParaRPr lang="en-N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F6D-7538-1563-9CF3-31D5BF2E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Volg de link van je docent (QR-code)</a:t>
            </a:r>
          </a:p>
          <a:p>
            <a:pPr lvl="1"/>
            <a:r>
              <a:rPr lang="en-NL" dirty="0"/>
              <a:t>GitHub account maken</a:t>
            </a:r>
          </a:p>
          <a:p>
            <a:pPr lvl="1"/>
            <a:r>
              <a:rPr lang="en-NL" dirty="0"/>
              <a:t>GitHub template met startcode kopieren</a:t>
            </a:r>
          </a:p>
          <a:p>
            <a:pPr lvl="1"/>
            <a:r>
              <a:rPr lang="en-NL" dirty="0"/>
              <a:t>Codespace starten</a:t>
            </a:r>
          </a:p>
          <a:p>
            <a:r>
              <a:rPr lang="en-NL" dirty="0"/>
              <a:t>Volg de README</a:t>
            </a:r>
          </a:p>
          <a:p>
            <a:pPr lvl="1"/>
            <a:r>
              <a:rPr lang="en-NL" dirty="0"/>
              <a:t>Startcode runnen</a:t>
            </a:r>
          </a:p>
          <a:p>
            <a:pPr lvl="1"/>
            <a:r>
              <a:rPr lang="en-NL" dirty="0"/>
              <a:t>Startcode aanpassen</a:t>
            </a:r>
          </a:p>
          <a:p>
            <a:pPr lvl="1"/>
            <a:r>
              <a:rPr lang="en-NL" dirty="0"/>
              <a:t>Wijzigingen bewaren in GitHub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F3250-EEAB-1F5C-4BF1-6F997F8DFF57}"/>
              </a:ext>
            </a:extLst>
          </p:cNvPr>
          <p:cNvSpPr txBox="1"/>
          <p:nvPr/>
        </p:nvSpPr>
        <p:spPr>
          <a:xfrm>
            <a:off x="7329055" y="6423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hlinkClick r:id="rId3"/>
              </a:rPr>
              <a:t>https://classroom.github.com/a/gNpaQJr9</a:t>
            </a:r>
            <a:endParaRPr lang="en-NL" dirty="0"/>
          </a:p>
        </p:txBody>
      </p:sp>
      <p:pic>
        <p:nvPicPr>
          <p:cNvPr id="9" name="Picture 8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1E9ADCA2-A12F-53DA-B495-807890493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381" y="1609147"/>
            <a:ext cx="4883727" cy="48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8CECF-F4F9-1A63-D30D-266310F37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0CBE-E8D1-4374-0279-F3083990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Meer repositories met startcode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07E8-BC91-E9C2-2BA9-CAC6A573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</a:t>
            </a:r>
            <a:r>
              <a:rPr lang="en-NL" dirty="0"/>
              <a:t>ython</a:t>
            </a:r>
            <a:br>
              <a:rPr lang="en-NL" dirty="0"/>
            </a:br>
            <a:r>
              <a:rPr lang="en-GB" sz="2100" dirty="0">
                <a:hlinkClick r:id="rId2"/>
              </a:rPr>
              <a:t>https://github.com/informaticascw/h4v4-python-opgaven-template</a:t>
            </a:r>
            <a:endParaRPr lang="en-NL" sz="2100" dirty="0"/>
          </a:p>
          <a:p>
            <a:r>
              <a:rPr lang="en-NL" dirty="0"/>
              <a:t>Python met pygame</a:t>
            </a:r>
            <a:br>
              <a:rPr lang="en-NL" dirty="0"/>
            </a:br>
            <a:r>
              <a:rPr lang="en-GB" sz="1900" dirty="0">
                <a:hlinkClick r:id="rId3"/>
              </a:rPr>
              <a:t>https://github.com/informaticascw/h4v4-python-game-template</a:t>
            </a:r>
            <a:endParaRPr lang="en-NL" sz="1900" dirty="0"/>
          </a:p>
          <a:p>
            <a:r>
              <a:rPr lang="en-GB" dirty="0"/>
              <a:t>html/</a:t>
            </a:r>
            <a:r>
              <a:rPr lang="en-GB" dirty="0" err="1"/>
              <a:t>css</a:t>
            </a:r>
            <a:r>
              <a:rPr lang="en-GB" dirty="0"/>
              <a:t>/</a:t>
            </a:r>
            <a:r>
              <a:rPr lang="en-GB" dirty="0" err="1"/>
              <a:t>javascript</a:t>
            </a:r>
            <a:br>
              <a:rPr lang="en-GB" dirty="0"/>
            </a:br>
            <a:r>
              <a:rPr lang="en-GB" sz="1900" dirty="0">
                <a:hlinkClick r:id="rId4"/>
              </a:rPr>
              <a:t>https://github.com/informaticascw/h4v4-html-website-template</a:t>
            </a:r>
            <a:endParaRPr lang="en-GB" sz="1900" dirty="0"/>
          </a:p>
          <a:p>
            <a:r>
              <a:rPr lang="en-GB" dirty="0" err="1"/>
              <a:t>sqlite</a:t>
            </a:r>
            <a:r>
              <a:rPr lang="en-GB" dirty="0"/>
              <a:t> met python </a:t>
            </a:r>
            <a:r>
              <a:rPr lang="en-GB" dirty="0" err="1"/>
              <a:t>api</a:t>
            </a:r>
            <a:br>
              <a:rPr lang="en-GB" dirty="0"/>
            </a:br>
            <a:r>
              <a:rPr lang="en-GB" sz="1900" dirty="0">
                <a:hlinkClick r:id="rId5"/>
              </a:rPr>
              <a:t>https://github.com/informaticascw/h5v5-sql-webshop-template</a:t>
            </a:r>
            <a:endParaRPr lang="en-GB" sz="1900" dirty="0"/>
          </a:p>
          <a:p>
            <a:r>
              <a:rPr lang="en-GB" dirty="0" err="1"/>
              <a:t>sqlite</a:t>
            </a:r>
            <a:r>
              <a:rPr lang="en-GB" dirty="0"/>
              <a:t> met </a:t>
            </a:r>
            <a:r>
              <a:rPr lang="en-GB" dirty="0" err="1"/>
              <a:t>nodejs</a:t>
            </a:r>
            <a:r>
              <a:rPr lang="en-GB" dirty="0"/>
              <a:t> </a:t>
            </a:r>
            <a:r>
              <a:rPr lang="en-GB" dirty="0" err="1"/>
              <a:t>api</a:t>
            </a:r>
            <a:br>
              <a:rPr lang="en-GB" dirty="0"/>
            </a:br>
            <a:r>
              <a:rPr lang="en-GB" sz="1900" dirty="0">
                <a:hlinkClick r:id="rId6"/>
              </a:rPr>
              <a:t>https://github.com/emmauscollege/5HV-webshop-template</a:t>
            </a:r>
            <a:endParaRPr lang="en-GB" sz="1900" dirty="0"/>
          </a:p>
          <a:p>
            <a:r>
              <a:rPr lang="en-GB" dirty="0"/>
              <a:t>PHP met DB</a:t>
            </a:r>
            <a:br>
              <a:rPr lang="en-GB" dirty="0"/>
            </a:br>
            <a:r>
              <a:rPr lang="en-GB" sz="1900" dirty="0">
                <a:hlinkClick r:id="rId7"/>
              </a:rPr>
              <a:t>https://github.com/informaticascw/v6-eindopdracht-php-startcode</a:t>
            </a:r>
            <a:endParaRPr lang="en-GB" sz="1900" dirty="0"/>
          </a:p>
          <a:p>
            <a:r>
              <a:rPr lang="en-GB" dirty="0"/>
              <a:t>Filius</a:t>
            </a:r>
            <a:br>
              <a:rPr lang="en-GB" dirty="0"/>
            </a:br>
            <a:r>
              <a:rPr lang="en-GB" sz="1900" dirty="0">
                <a:hlinkClick r:id="rId8"/>
              </a:rPr>
              <a:t>https://github.com/informaticascw/filius</a:t>
            </a:r>
            <a:endParaRPr lang="en-GB" sz="1900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263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BB5B-FD53-D0F8-38E1-8EF5E03C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ECC1-5F3F-6780-4F1E-C3DBDD44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Hulp voor docenten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53CC-40DF-B172-703E-D57FB76E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L" dirty="0"/>
              <a:t>Handleiding voor leerlingen </a:t>
            </a:r>
            <a:br>
              <a:rPr lang="en-NL" dirty="0"/>
            </a:br>
            <a:r>
              <a:rPr lang="en-GB" sz="1500" dirty="0">
                <a:hlinkClick r:id="rId2"/>
              </a:rPr>
              <a:t>https://stanislas.informatica.nu/</a:t>
            </a:r>
            <a:endParaRPr lang="en-NL" sz="1500" dirty="0"/>
          </a:p>
          <a:p>
            <a:r>
              <a:rPr lang="en-NL" dirty="0"/>
              <a:t>“Handleiding” voor docenten </a:t>
            </a:r>
            <a:br>
              <a:rPr lang="en-NL" dirty="0"/>
            </a:br>
            <a:r>
              <a:rPr lang="en-GB" sz="1500" dirty="0">
                <a:hlinkClick r:id="rId2"/>
              </a:rPr>
              <a:t>https://stanislas.informatica.nu/</a:t>
            </a:r>
            <a:endParaRPr lang="en-NL" sz="1500" dirty="0"/>
          </a:p>
          <a:p>
            <a:r>
              <a:rPr lang="en-NL" dirty="0"/>
              <a:t>Collegiaal contact </a:t>
            </a:r>
            <a:br>
              <a:rPr lang="en-NL" dirty="0"/>
            </a:br>
            <a:r>
              <a:rPr lang="en-NL" sz="1500" dirty="0"/>
              <a:t>(I&amp;I forum / </a:t>
            </a:r>
            <a:r>
              <a:rPr lang="nl-NL" sz="1500" dirty="0"/>
              <a:t>whatsappen / …</a:t>
            </a:r>
            <a:r>
              <a:rPr lang="en-NL" sz="1500" dirty="0"/>
              <a:t>)</a:t>
            </a:r>
          </a:p>
          <a:p>
            <a:endParaRPr lang="en-NL" dirty="0"/>
          </a:p>
          <a:p>
            <a:pPr marL="0" indent="0">
              <a:buNone/>
            </a:pPr>
            <a:r>
              <a:rPr lang="en-NL" dirty="0"/>
              <a:t>Tips: start eenvoudig</a:t>
            </a:r>
          </a:p>
          <a:p>
            <a:r>
              <a:rPr lang="en-GB" dirty="0"/>
              <a:t>S</a:t>
            </a:r>
            <a:r>
              <a:rPr lang="en-NL" dirty="0"/>
              <a:t>tartcode van collega overnemen</a:t>
            </a:r>
          </a:p>
          <a:p>
            <a:r>
              <a:rPr lang="en-NL" dirty="0"/>
              <a:t>Eén github-account per groepje (of individueel werken)</a:t>
            </a:r>
          </a:p>
          <a:p>
            <a:r>
              <a:rPr lang="en-NL" dirty="0"/>
              <a:t>Geen classroom.github.nl (maar leerling kopieert template)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89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C2975-89B7-5A5A-8748-E492EC4B6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0F1-30BC-F0CC-8F0D-79ECB9A1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E1E9-97B6-B920-FC3F-40FC0361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✅ Geen installatie nodig</a:t>
            </a:r>
          </a:p>
          <a:p>
            <a:pPr marL="0" indent="0">
              <a:buNone/>
            </a:pPr>
            <a:r>
              <a:rPr lang="en-NL" dirty="0"/>
              <a:t>✅ Wijzigingshistorie inzichtelijk</a:t>
            </a:r>
          </a:p>
          <a:p>
            <a:pPr marL="0" indent="0">
              <a:buNone/>
            </a:pPr>
            <a:r>
              <a:rPr lang="en-NL" dirty="0"/>
              <a:t>✅ Eén tool voor al je projecten (❌ behalve physical computing)</a:t>
            </a:r>
          </a:p>
          <a:p>
            <a:pPr marL="0" indent="0">
              <a:buNone/>
            </a:pPr>
            <a:r>
              <a:rPr lang="en-NL" dirty="0"/>
              <a:t>✅ </a:t>
            </a:r>
            <a:r>
              <a:rPr lang="nl-NL" dirty="0"/>
              <a:t>Tools die professionals in het werkveld ook gebruiken</a:t>
            </a:r>
            <a:endParaRPr lang="en-NL" dirty="0"/>
          </a:p>
          <a:p>
            <a:pPr marL="0" indent="0">
              <a:buNone/>
            </a:pPr>
            <a:r>
              <a:rPr lang="en-NL" dirty="0"/>
              <a:t>❌ </a:t>
            </a:r>
            <a:r>
              <a:rPr lang="nl-NL" dirty="0"/>
              <a:t>Complex voor docent en leerling, vooral het git-aspect </a:t>
            </a:r>
          </a:p>
          <a:p>
            <a:pPr marL="457200" lvl="1" indent="0">
              <a:buNone/>
            </a:pPr>
            <a:r>
              <a:rPr lang="nl-NL" dirty="0"/>
              <a:t>Tip 1: voorkom vastlopen op </a:t>
            </a:r>
            <a:r>
              <a:rPr lang="nl-NL" dirty="0" err="1"/>
              <a:t>merge</a:t>
            </a:r>
            <a:r>
              <a:rPr lang="nl-NL" dirty="0"/>
              <a:t>-conflicten voor leerlingen</a:t>
            </a:r>
          </a:p>
          <a:p>
            <a:pPr lvl="1">
              <a:buFontTx/>
              <a:buChar char="-"/>
            </a:pPr>
            <a:r>
              <a:rPr lang="nl-NL" dirty="0"/>
              <a:t>eerste opdracht: één </a:t>
            </a:r>
            <a:r>
              <a:rPr lang="nl-NL" dirty="0" err="1"/>
              <a:t>github</a:t>
            </a:r>
            <a:r>
              <a:rPr lang="nl-NL" dirty="0"/>
              <a:t> account per groepje</a:t>
            </a:r>
          </a:p>
          <a:p>
            <a:pPr lvl="1">
              <a:buFontTx/>
              <a:buChar char="-"/>
            </a:pPr>
            <a:r>
              <a:rPr lang="nl-NL" dirty="0"/>
              <a:t>vervolg opdracht: één account per leerling</a:t>
            </a:r>
          </a:p>
          <a:p>
            <a:pPr marL="457200" lvl="1" indent="0">
              <a:buNone/>
            </a:pPr>
            <a:r>
              <a:rPr lang="nl-NL" dirty="0"/>
              <a:t>Tip 2: voorkom fouten van docent met inschrijfsysteem</a:t>
            </a:r>
          </a:p>
          <a:p>
            <a:pPr lvl="1">
              <a:buFontTx/>
              <a:buChar char="-"/>
            </a:pPr>
            <a:r>
              <a:rPr lang="nl-NL" dirty="0"/>
              <a:t>eerste jaar: leerling doet </a:t>
            </a:r>
            <a:r>
              <a:rPr lang="nl-NL" i="1" dirty="0" err="1"/>
              <a:t>use</a:t>
            </a:r>
            <a:r>
              <a:rPr lang="nl-NL" dirty="0"/>
              <a:t> </a:t>
            </a:r>
            <a:r>
              <a:rPr lang="nl-NL" i="1" dirty="0"/>
              <a:t>template</a:t>
            </a:r>
          </a:p>
          <a:p>
            <a:pPr lvl="1">
              <a:buFontTx/>
              <a:buChar char="-"/>
            </a:pPr>
            <a:r>
              <a:rPr lang="nl-NL" dirty="0"/>
              <a:t>tweede jaar: inschrijven via </a:t>
            </a:r>
            <a:r>
              <a:rPr lang="nl-NL" dirty="0" err="1"/>
              <a:t>github</a:t>
            </a:r>
            <a:r>
              <a:rPr lang="nl-NL" dirty="0"/>
              <a:t> classroom</a:t>
            </a:r>
          </a:p>
        </p:txBody>
      </p:sp>
    </p:spTree>
    <p:extLst>
      <p:ext uri="{BB962C8B-B14F-4D97-AF65-F5344CB8AC3E}">
        <p14:creationId xmlns:p14="http://schemas.microsoft.com/office/powerpoint/2010/main" val="22245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7741A-3808-AE88-1498-6C1A6A37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CDBE31D-88CC-34AB-13AE-FA3FEA7DAA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625" b="1010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39945B-631B-D8EA-A04A-F0D97542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NL">
                <a:solidFill>
                  <a:srgbClr val="FFFFFF"/>
                </a:solidFill>
              </a:rPr>
              <a:t>Backup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B4716-DA19-4D18-7BF7-07F5E2793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03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30E6-310E-9EE7-3139-D6C22715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Leerling flow (zonder klaargezette opdracht)</a:t>
            </a:r>
            <a:br>
              <a:rPr lang="en-NL" dirty="0"/>
            </a:br>
            <a:r>
              <a:rPr lang="en-NL" dirty="0"/>
              <a:t>voorbeeld repo: python met tekst?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76A4-F74F-1B1E-5950-51CDF7AA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GitHub account maken</a:t>
            </a:r>
          </a:p>
          <a:p>
            <a:r>
              <a:rPr lang="en-NL" dirty="0"/>
              <a:t>GitHub template met startcode kopieren</a:t>
            </a:r>
          </a:p>
          <a:p>
            <a:r>
              <a:rPr lang="en-NL" dirty="0"/>
              <a:t>Codespace starten</a:t>
            </a:r>
          </a:p>
          <a:p>
            <a:r>
              <a:rPr lang="en-NL" dirty="0"/>
              <a:t>Startcode runnen</a:t>
            </a:r>
          </a:p>
          <a:p>
            <a:r>
              <a:rPr lang="en-NL" dirty="0"/>
              <a:t>Startcode aanpassen</a:t>
            </a:r>
          </a:p>
          <a:p>
            <a:r>
              <a:rPr lang="en-NL" dirty="0"/>
              <a:t>Wijzigingen bewaren in GitHub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03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0984C-C109-9A95-8B40-C81D479B2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949E-F90F-2A3F-622A-91D12D70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Collaborating with Git</a:t>
            </a:r>
            <a:br>
              <a:rPr lang="en-NL" dirty="0"/>
            </a:br>
            <a:r>
              <a:rPr lang="en-NL" dirty="0"/>
              <a:t>Also see github-flow</a:t>
            </a:r>
            <a:br>
              <a:rPr lang="en-NL" dirty="0"/>
            </a:br>
            <a:r>
              <a:rPr lang="en-GB" sz="2000" dirty="0">
                <a:hlinkClick r:id="rId2"/>
              </a:rPr>
              <a:t>https://docs.github.com/en/get-started/using-github/github-flow</a:t>
            </a:r>
            <a:endParaRPr lang="en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C8857E-A96A-D017-AE75-60A2644FED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98" y="1825625"/>
            <a:ext cx="77308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315A1-0E24-B6AB-85AF-0062B0A28806}"/>
              </a:ext>
            </a:extLst>
          </p:cNvPr>
          <p:cNvSpPr txBox="1"/>
          <p:nvPr/>
        </p:nvSpPr>
        <p:spPr>
          <a:xfrm>
            <a:off x="583530" y="6176963"/>
            <a:ext cx="10052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https://medium.com/@yanminthwin/understanding-github-flow-and-git-flow-957bc6e12220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1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E895F-DE68-1917-B868-1778679E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F19E-4EC4-AFC5-1CB3-A229422D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1269-A1BB-E610-7A68-74E41635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122" name="Picture 2" descr="vscode screenshot">
            <a:extLst>
              <a:ext uri="{FF2B5EF4-FFF2-40B4-BE49-F238E27FC236}">
                <a16:creationId xmlns:a16="http://schemas.microsoft.com/office/drawing/2014/main" id="{49607F76-A9EB-1CD9-671E-017E9B59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89319"/>
            <a:ext cx="10255249" cy="7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03D1D-209D-4862-A1F8-E2552B532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858D8471-F177-4A9F-B932-409B4B77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25" b="10105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7790D-D672-6A3D-C526-06436A51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L" sz="5200">
                <a:solidFill>
                  <a:srgbClr val="FFFFFF"/>
                </a:solidFill>
              </a:rPr>
              <a:t>Ontwikkelomgevingen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3B8F4-657F-64AC-86B7-E5285F8C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6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758-9C09-750C-6F00-404A82E5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3DC9-1EB8-CDB6-5615-60A7F3A6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748205A-3026-9F6F-3E7E-B9BC4168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7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AA7B-302E-076F-13E1-93E3869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Documentatie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F922-7F8D-BCFA-F3D0-0C804AC6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Korte </a:t>
            </a:r>
            <a:r>
              <a:rPr lang="en-GB" dirty="0" err="1"/>
              <a:t>uitleg</a:t>
            </a:r>
            <a:r>
              <a:rPr lang="en-GB" dirty="0"/>
              <a:t> over wat </a:t>
            </a:r>
            <a:r>
              <a:rPr lang="en-GB" dirty="0" err="1"/>
              <a:t>Codespaces</a:t>
            </a:r>
            <a:r>
              <a:rPr lang="en-GB" dirty="0"/>
              <a:t> is</a:t>
            </a:r>
            <a:br>
              <a:rPr lang="en-GB" dirty="0"/>
            </a:br>
            <a:r>
              <a:rPr lang="en-GB" sz="1400" dirty="0">
                <a:hlinkClick r:id="rId2"/>
              </a:rPr>
              <a:t>https://blog.devops.dev/explore-github-codespaces-your-development-environment-in-the-cloud-%EF%B8%8F-3456546a54ef</a:t>
            </a:r>
            <a:endParaRPr lang="en-GB" sz="1400" dirty="0"/>
          </a:p>
          <a:p>
            <a:r>
              <a:rPr lang="en-GB" dirty="0" err="1"/>
              <a:t>Handleiding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leerlingen</a:t>
            </a:r>
            <a:r>
              <a:rPr lang="en-GB" dirty="0"/>
              <a:t> (van Stanislas)</a:t>
            </a:r>
            <a:br>
              <a:rPr lang="en-GB" dirty="0"/>
            </a:br>
            <a:r>
              <a:rPr lang="en-GB" sz="1400" dirty="0">
                <a:hlinkClick r:id="rId3"/>
              </a:rPr>
              <a:t>https://stanislas.informatica.nu/</a:t>
            </a:r>
            <a:r>
              <a:rPr lang="en-GB" sz="1400" dirty="0"/>
              <a:t> (</a:t>
            </a:r>
            <a:r>
              <a:rPr lang="en-GB" sz="1400" dirty="0" err="1"/>
              <a:t>kijk</a:t>
            </a:r>
            <a:r>
              <a:rPr lang="en-GB" sz="1400" dirty="0"/>
              <a:t> </a:t>
            </a:r>
            <a:r>
              <a:rPr lang="en-GB" sz="1400" dirty="0" err="1"/>
              <a:t>onder</a:t>
            </a:r>
            <a:r>
              <a:rPr lang="en-GB" sz="1400" dirty="0"/>
              <a:t> help)</a:t>
            </a:r>
          </a:p>
          <a:p>
            <a:r>
              <a:rPr lang="en-GB" dirty="0" err="1"/>
              <a:t>Toelichting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docenten</a:t>
            </a:r>
            <a:r>
              <a:rPr lang="en-GB" dirty="0"/>
              <a:t> (van Stanislas)</a:t>
            </a:r>
            <a:br>
              <a:rPr lang="en-GB" dirty="0"/>
            </a:br>
            <a:r>
              <a:rPr lang="en-GB" sz="1400" dirty="0">
                <a:hlinkClick r:id="rId3"/>
              </a:rPr>
              <a:t>https://stanislas.informatica.nu/</a:t>
            </a:r>
            <a:r>
              <a:rPr lang="en-GB" sz="1400" dirty="0"/>
              <a:t> (</a:t>
            </a:r>
            <a:r>
              <a:rPr lang="en-GB" sz="1400" dirty="0" err="1"/>
              <a:t>kijk</a:t>
            </a:r>
            <a:r>
              <a:rPr lang="en-GB" sz="1400" dirty="0"/>
              <a:t> </a:t>
            </a:r>
            <a:r>
              <a:rPr lang="en-GB" sz="1400" dirty="0" err="1"/>
              <a:t>onder</a:t>
            </a:r>
            <a:r>
              <a:rPr lang="en-GB" sz="1400" dirty="0"/>
              <a:t> </a:t>
            </a:r>
            <a:r>
              <a:rPr lang="en-GB" sz="1400" dirty="0" err="1"/>
              <a:t>docenten</a:t>
            </a:r>
            <a:r>
              <a:rPr lang="en-GB" sz="1400" dirty="0"/>
              <a:t>)</a:t>
            </a:r>
          </a:p>
          <a:p>
            <a:r>
              <a:rPr lang="en-GB" dirty="0" err="1"/>
              <a:t>Officiele</a:t>
            </a:r>
            <a:r>
              <a:rPr lang="en-GB" dirty="0"/>
              <a:t> </a:t>
            </a:r>
            <a:r>
              <a:rPr lang="en-GB" dirty="0" err="1"/>
              <a:t>Codespaces</a:t>
            </a:r>
            <a:r>
              <a:rPr lang="en-GB" dirty="0"/>
              <a:t> </a:t>
            </a:r>
            <a:r>
              <a:rPr lang="en-GB" dirty="0" err="1"/>
              <a:t>documentatie</a:t>
            </a:r>
            <a:br>
              <a:rPr lang="en-GB" dirty="0"/>
            </a:br>
            <a:r>
              <a:rPr lang="en-GB" sz="1400" dirty="0">
                <a:hlinkClick r:id="rId4"/>
              </a:rPr>
              <a:t>https://docs.github.com/en/codespaces/about-codespaces/what-are-codespaces</a:t>
            </a:r>
            <a:endParaRPr lang="en-GB" sz="1400" dirty="0"/>
          </a:p>
          <a:p>
            <a:r>
              <a:rPr lang="en-GB" dirty="0" err="1"/>
              <a:t>Officiele</a:t>
            </a:r>
            <a:r>
              <a:rPr lang="en-GB" dirty="0"/>
              <a:t> VS Code </a:t>
            </a:r>
            <a:r>
              <a:rPr lang="en-GB" dirty="0" err="1"/>
              <a:t>documentatie</a:t>
            </a:r>
            <a:br>
              <a:rPr lang="en-GB" dirty="0"/>
            </a:br>
            <a:r>
              <a:rPr lang="en-GB" sz="1400" dirty="0">
                <a:hlinkClick r:id="rId5"/>
              </a:rPr>
              <a:t>https://code.visualstudio.com/docs</a:t>
            </a:r>
            <a:endParaRPr lang="en-GB" sz="1400" dirty="0"/>
          </a:p>
          <a:p>
            <a:r>
              <a:rPr lang="en-GB" dirty="0" err="1"/>
              <a:t>Officiele</a:t>
            </a:r>
            <a:r>
              <a:rPr lang="en-GB" dirty="0"/>
              <a:t> Github </a:t>
            </a:r>
            <a:r>
              <a:rPr lang="en-GB" dirty="0" err="1"/>
              <a:t>documentatie</a:t>
            </a:r>
            <a:br>
              <a:rPr lang="en-NL" dirty="0"/>
            </a:br>
            <a:r>
              <a:rPr lang="en-GB" sz="1400" dirty="0">
                <a:hlinkClick r:id="rId6"/>
              </a:rPr>
              <a:t>https://docs.github.com/</a:t>
            </a:r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6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1EEEA-8C04-8AC6-2174-269116A41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AB00-6FA4-8D99-DEB4-2E1D2FBD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Enkele ontwikkelomgevingen</a:t>
            </a:r>
          </a:p>
        </p:txBody>
      </p:sp>
      <p:pic>
        <p:nvPicPr>
          <p:cNvPr id="18" name="Content Placeholder 17" descr="A close up of a logo&#10;&#10;AI-generated content may be incorrect.">
            <a:extLst>
              <a:ext uri="{FF2B5EF4-FFF2-40B4-BE49-F238E27FC236}">
                <a16:creationId xmlns:a16="http://schemas.microsoft.com/office/drawing/2014/main" id="{80FF535A-3B09-0BEF-71B5-3CFCE7163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3734" y="2513280"/>
            <a:ext cx="1585210" cy="5764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B101E-46A4-477E-F42C-49A6F72E8EDF}"/>
              </a:ext>
            </a:extLst>
          </p:cNvPr>
          <p:cNvSpPr txBox="1"/>
          <p:nvPr/>
        </p:nvSpPr>
        <p:spPr>
          <a:xfrm>
            <a:off x="8681268" y="62312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Online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224EB-5C94-CEFD-5F9B-C8622F739612}"/>
              </a:ext>
            </a:extLst>
          </p:cNvPr>
          <p:cNvSpPr txBox="1"/>
          <p:nvPr/>
        </p:nvSpPr>
        <p:spPr>
          <a:xfrm>
            <a:off x="0" y="2184204"/>
            <a:ext cx="15926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 dirty="0"/>
              <a:t>Multi</a:t>
            </a:r>
          </a:p>
          <a:p>
            <a:pPr algn="r"/>
            <a:r>
              <a:rPr lang="en-NL" sz="2800" dirty="0"/>
              <a:t>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B9F96-81D3-CB84-5283-57F5C8257B44}"/>
              </a:ext>
            </a:extLst>
          </p:cNvPr>
          <p:cNvSpPr txBox="1"/>
          <p:nvPr/>
        </p:nvSpPr>
        <p:spPr>
          <a:xfrm>
            <a:off x="0" y="4585935"/>
            <a:ext cx="15926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 dirty="0"/>
              <a:t>Single</a:t>
            </a:r>
          </a:p>
          <a:p>
            <a:pPr algn="r"/>
            <a:r>
              <a:rPr lang="en-NL" sz="2800" dirty="0"/>
              <a:t>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ECE46-7373-1167-320B-B94E4879C9C0}"/>
              </a:ext>
            </a:extLst>
          </p:cNvPr>
          <p:cNvSpPr txBox="1"/>
          <p:nvPr/>
        </p:nvSpPr>
        <p:spPr>
          <a:xfrm>
            <a:off x="3510733" y="6231265"/>
            <a:ext cx="103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Local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7B4C3E-562D-04D7-2882-9899C5DC39EB}"/>
              </a:ext>
            </a:extLst>
          </p:cNvPr>
          <p:cNvCxnSpPr/>
          <p:nvPr/>
        </p:nvCxnSpPr>
        <p:spPr>
          <a:xfrm>
            <a:off x="6435634" y="1384663"/>
            <a:ext cx="0" cy="525997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50C3B-9A80-C81B-81CA-BCFC8E5A517E}"/>
              </a:ext>
            </a:extLst>
          </p:cNvPr>
          <p:cNvCxnSpPr>
            <a:cxnSpLocks/>
          </p:cNvCxnSpPr>
          <p:nvPr/>
        </p:nvCxnSpPr>
        <p:spPr>
          <a:xfrm>
            <a:off x="661851" y="3840480"/>
            <a:ext cx="10691948" cy="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1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D0D269F-63FA-B2F6-22B9-E248327E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72" y="4905627"/>
            <a:ext cx="2472742" cy="842011"/>
          </a:xfrm>
          <a:prstGeom prst="rect">
            <a:avLst/>
          </a:prstGeom>
        </p:spPr>
      </p:pic>
      <p:pic>
        <p:nvPicPr>
          <p:cNvPr id="22" name="Picture 2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3CBE2C0-1207-FD1E-19A8-7C8084E0D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52" y="2280501"/>
            <a:ext cx="2819400" cy="571500"/>
          </a:xfrm>
          <a:prstGeom prst="rect">
            <a:avLst/>
          </a:prstGeom>
        </p:spPr>
      </p:pic>
      <p:pic>
        <p:nvPicPr>
          <p:cNvPr id="24" name="Picture 23" descr="A cartoon chameleon holding a pencil&#10;&#10;AI-generated content may be incorrect.">
            <a:extLst>
              <a:ext uri="{FF2B5EF4-FFF2-40B4-BE49-F238E27FC236}">
                <a16:creationId xmlns:a16="http://schemas.microsoft.com/office/drawing/2014/main" id="{8441E79C-0805-3DD7-3922-AD333E7DD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583" y="2964669"/>
            <a:ext cx="1652711" cy="1606802"/>
          </a:xfrm>
          <a:prstGeom prst="rect">
            <a:avLst/>
          </a:prstGeom>
        </p:spPr>
      </p:pic>
      <p:pic>
        <p:nvPicPr>
          <p:cNvPr id="26" name="Picture 2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B319824-0975-226A-916A-2519D7868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855" y="5120942"/>
            <a:ext cx="1397000" cy="419100"/>
          </a:xfrm>
          <a:prstGeom prst="rect">
            <a:avLst/>
          </a:prstGeom>
        </p:spPr>
      </p:pic>
      <p:pic>
        <p:nvPicPr>
          <p:cNvPr id="28" name="Picture 27" descr="A black and white logo&#10;&#10;AI-generated content may be incorrect.">
            <a:extLst>
              <a:ext uri="{FF2B5EF4-FFF2-40B4-BE49-F238E27FC236}">
                <a16:creationId xmlns:a16="http://schemas.microsoft.com/office/drawing/2014/main" id="{03652D36-C150-E364-D027-73C7D8AB8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517" y="3501468"/>
            <a:ext cx="2184400" cy="596900"/>
          </a:xfrm>
          <a:prstGeom prst="rect">
            <a:avLst/>
          </a:prstGeom>
        </p:spPr>
      </p:pic>
      <p:pic>
        <p:nvPicPr>
          <p:cNvPr id="30" name="Picture 2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16B19E3-EDB7-4767-E662-762BF88101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993" y="1374115"/>
            <a:ext cx="2551941" cy="857980"/>
          </a:xfrm>
          <a:prstGeom prst="rect">
            <a:avLst/>
          </a:prstGeom>
        </p:spPr>
      </p:pic>
      <p:pic>
        <p:nvPicPr>
          <p:cNvPr id="32" name="Picture 3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58D5F6D-80E6-D67B-C425-8AFEBEC10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8330" y="1869591"/>
            <a:ext cx="1689100" cy="596900"/>
          </a:xfrm>
          <a:prstGeom prst="rect">
            <a:avLst/>
          </a:prstGeom>
        </p:spPr>
      </p:pic>
      <p:pic>
        <p:nvPicPr>
          <p:cNvPr id="34" name="Picture 3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1EA94C58-F4D5-71CE-58E1-39C1C8756E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3734" y="1461626"/>
            <a:ext cx="2034861" cy="374097"/>
          </a:xfrm>
          <a:prstGeom prst="rect">
            <a:avLst/>
          </a:prstGeom>
        </p:spPr>
      </p:pic>
      <p:pic>
        <p:nvPicPr>
          <p:cNvPr id="36" name="Picture 35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C7DFCEFA-5EC9-B94A-9D42-7353FE98D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2436" y="5162950"/>
            <a:ext cx="1409700" cy="368300"/>
          </a:xfrm>
          <a:prstGeom prst="rect">
            <a:avLst/>
          </a:prstGeom>
        </p:spPr>
      </p:pic>
      <p:pic>
        <p:nvPicPr>
          <p:cNvPr id="38" name="Picture 37" descr="A close up of a sign&#10;&#10;AI-generated content may be incorrect.">
            <a:extLst>
              <a:ext uri="{FF2B5EF4-FFF2-40B4-BE49-F238E27FC236}">
                <a16:creationId xmlns:a16="http://schemas.microsoft.com/office/drawing/2014/main" id="{623AA9C3-4F53-C66F-C5F6-8CBD89CE1A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5034" y="5020580"/>
            <a:ext cx="990600" cy="368300"/>
          </a:xfrm>
          <a:prstGeom prst="rect">
            <a:avLst/>
          </a:prstGeom>
        </p:spPr>
      </p:pic>
      <p:pic>
        <p:nvPicPr>
          <p:cNvPr id="40" name="Picture 39" descr="A close up of a logo&#10;&#10;AI-generated content may be incorrect.">
            <a:extLst>
              <a:ext uri="{FF2B5EF4-FFF2-40B4-BE49-F238E27FC236}">
                <a16:creationId xmlns:a16="http://schemas.microsoft.com/office/drawing/2014/main" id="{B360EC8F-0C3F-0729-D9A9-FCFAF26AC7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89763" y="4532142"/>
            <a:ext cx="1651000" cy="368300"/>
          </a:xfrm>
          <a:prstGeom prst="rect">
            <a:avLst/>
          </a:prstGeom>
        </p:spPr>
      </p:pic>
      <p:pic>
        <p:nvPicPr>
          <p:cNvPr id="41" name="Picture 4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587CDEF-B309-650B-29DA-20E6D8ACC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11" y="2268838"/>
            <a:ext cx="2819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4ECC-5DAD-985D-B808-0F827FA7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</a:t>
            </a:r>
            <a:r>
              <a:rPr lang="en-NL" dirty="0"/>
              <a:t>ocal vs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96D0-9C1E-C4DE-0215-074B0579E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Geen onverwachte wijzigingen in de functionaliteit</a:t>
            </a:r>
          </a:p>
          <a:p>
            <a:r>
              <a:rPr lang="en-NL" dirty="0"/>
              <a:t>Niet afhankelijk van netwerk connectiviteit</a:t>
            </a:r>
          </a:p>
          <a:p>
            <a:r>
              <a:rPr lang="en-NL" dirty="0"/>
              <a:t>Ruimere keuze voor physical computing hardware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F4772-0D6C-C508-1FC0-E170BD593A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dirty="0"/>
              <a:t>Geen gedoe met installeren</a:t>
            </a:r>
          </a:p>
          <a:p>
            <a:r>
              <a:rPr lang="en-NL" dirty="0"/>
              <a:t>Werkt op chromebooks</a:t>
            </a:r>
          </a:p>
          <a:p>
            <a:r>
              <a:rPr lang="en-NL" dirty="0"/>
              <a:t>Volgende keer verder werken op andere computer</a:t>
            </a:r>
          </a:p>
          <a:p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3C2BE5-44F6-4C30-D7AD-985BDCE2C10B}"/>
              </a:ext>
            </a:extLst>
          </p:cNvPr>
          <p:cNvCxnSpPr/>
          <p:nvPr/>
        </p:nvCxnSpPr>
        <p:spPr>
          <a:xfrm>
            <a:off x="6019800" y="1370375"/>
            <a:ext cx="0" cy="525997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41641-1662-7D5F-F242-46EE8920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7860-258F-2E1F-1E4A-0E3F486E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Universeel vs taal-specifiek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2933-2FAC-4C9D-9E2C-693521A26D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L" dirty="0"/>
              <a:t>Dezelfde omgeving voor (bijna) alle technieken (html, python, sql …)</a:t>
            </a:r>
          </a:p>
          <a:p>
            <a:r>
              <a:rPr lang="en-NL" dirty="0"/>
              <a:t>Lijkt meer op wat professionals gebruiken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DF541-541D-8D40-4DFB-F39681BACB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Eenvoudig instappen</a:t>
            </a:r>
          </a:p>
          <a:p>
            <a:r>
              <a:rPr lang="en-NL" dirty="0"/>
              <a:t>Meer functionaliteit voor gekozen taal (geldt tegenwoordig nauwelijks meer)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44061-320D-BBC1-D181-4E72C0B39AC7}"/>
              </a:ext>
            </a:extLst>
          </p:cNvPr>
          <p:cNvCxnSpPr/>
          <p:nvPr/>
        </p:nvCxnSpPr>
        <p:spPr>
          <a:xfrm>
            <a:off x="6019800" y="1370375"/>
            <a:ext cx="0" cy="525997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3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11D14-698C-FE45-E98A-A1AB2377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1CA7802B-C6ED-9907-4BED-90D4B03DCD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625" b="1010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581067-D727-4184-DCFD-57D977B41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NL">
                <a:solidFill>
                  <a:srgbClr val="FFFFFF"/>
                </a:solidFill>
              </a:rPr>
              <a:t>Codespaces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FF408-C762-B5A2-E99C-8CC9B9CBD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NL">
                <a:solidFill>
                  <a:srgbClr val="FFFFFF"/>
                </a:solidFill>
              </a:rPr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3478010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BE11F8-587B-5E70-9326-7E7AD408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Codespaces key components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C34F1A6-2C14-8EB4-8044-C450F046E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208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347D-0F96-0BB0-0F19-77188437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Remote development with VS Code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9569-0EFC-9599-A118-1E467F88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Architecture diagram">
            <a:extLst>
              <a:ext uri="{FF2B5EF4-FFF2-40B4-BE49-F238E27FC236}">
                <a16:creationId xmlns:a16="http://schemas.microsoft.com/office/drawing/2014/main" id="{C189BE65-D746-E0D4-4CED-6CC571C80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2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2F8D4-8959-CDAC-9F7F-A822BFF9943F}"/>
              </a:ext>
            </a:extLst>
          </p:cNvPr>
          <p:cNvSpPr txBox="1"/>
          <p:nvPr/>
        </p:nvSpPr>
        <p:spPr>
          <a:xfrm>
            <a:off x="838199" y="6169709"/>
            <a:ext cx="9533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https://code.visualstudio.com/api/advanced-topics/remote-extensions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0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51EA4-AF3C-8227-8838-8FC43E450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 showing the relationship between a code editor and a codespace running on an Azure virtual machine.">
            <a:extLst>
              <a:ext uri="{FF2B5EF4-FFF2-40B4-BE49-F238E27FC236}">
                <a16:creationId xmlns:a16="http://schemas.microsoft.com/office/drawing/2014/main" id="{2EFEB598-D826-0CFD-FD0C-334AE760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28" y="-12009"/>
            <a:ext cx="9608470" cy="687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C09B8-8363-3DD5-7377-F8A695CE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Codespaces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EF87B-F7B4-4D8E-4399-498109EE3235}"/>
              </a:ext>
            </a:extLst>
          </p:cNvPr>
          <p:cNvSpPr txBox="1"/>
          <p:nvPr/>
        </p:nvSpPr>
        <p:spPr>
          <a:xfrm>
            <a:off x="838200" y="6332815"/>
            <a:ext cx="902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https://docs.github.com/en/codespaces/about-codespaces/what-are-codespaces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8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699</Words>
  <Application>Microsoft Macintosh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Codespaces Regiobijeenkomst 26 mei 2027</vt:lpstr>
      <vt:lpstr>Ontwikkelomgevingen</vt:lpstr>
      <vt:lpstr>Enkele ontwikkelomgevingen</vt:lpstr>
      <vt:lpstr>Local vs Online</vt:lpstr>
      <vt:lpstr>Universeel vs taal-specifiek</vt:lpstr>
      <vt:lpstr>Codespaces</vt:lpstr>
      <vt:lpstr>Codespaces key components</vt:lpstr>
      <vt:lpstr>Remote development with VS Code</vt:lpstr>
      <vt:lpstr>Codespaces architecture</vt:lpstr>
      <vt:lpstr>How git works</vt:lpstr>
      <vt:lpstr>Demo</vt:lpstr>
      <vt:lpstr>Leerling flow (met classroom.github.com) zonder classroom: https://github.com/informaticascw/h4v4-python-opgaven-template</vt:lpstr>
      <vt:lpstr>Meer repositories met startcode</vt:lpstr>
      <vt:lpstr>Hulp voor docenten</vt:lpstr>
      <vt:lpstr>Samenvatting</vt:lpstr>
      <vt:lpstr>Backup slides</vt:lpstr>
      <vt:lpstr>Leerling flow (zonder klaargezette opdracht) voorbeeld repo: python met tekst?</vt:lpstr>
      <vt:lpstr>Collaborating with Git Also see github-flow https://docs.github.com/en/get-started/using-github/github-flow</vt:lpstr>
      <vt:lpstr>PowerPoint Presentation</vt:lpstr>
      <vt:lpstr>PowerPoint Presentation</vt:lpstr>
      <vt:lpstr>Documentatie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van Geest</dc:creator>
  <cp:lastModifiedBy>Sander van Geest</cp:lastModifiedBy>
  <cp:revision>31</cp:revision>
  <dcterms:created xsi:type="dcterms:W3CDTF">2025-05-07T14:37:53Z</dcterms:created>
  <dcterms:modified xsi:type="dcterms:W3CDTF">2025-05-26T07:27:14Z</dcterms:modified>
</cp:coreProperties>
</file>