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4"/>
  </p:sldMasterIdLst>
  <p:notesMasterIdLst>
    <p:notesMasterId r:id="rId75"/>
  </p:notesMasterIdLst>
  <p:sldIdLst>
    <p:sldId id="259" r:id="rId5"/>
    <p:sldId id="28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54" r:id="rId36"/>
    <p:sldId id="355" r:id="rId37"/>
    <p:sldId id="356" r:id="rId38"/>
    <p:sldId id="351" r:id="rId39"/>
    <p:sldId id="352" r:id="rId40"/>
    <p:sldId id="353" r:id="rId41"/>
    <p:sldId id="348" r:id="rId42"/>
    <p:sldId id="349" r:id="rId43"/>
    <p:sldId id="350" r:id="rId44"/>
    <p:sldId id="345" r:id="rId45"/>
    <p:sldId id="346" r:id="rId46"/>
    <p:sldId id="347" r:id="rId47"/>
    <p:sldId id="342" r:id="rId48"/>
    <p:sldId id="343" r:id="rId49"/>
    <p:sldId id="358" r:id="rId50"/>
    <p:sldId id="339" r:id="rId51"/>
    <p:sldId id="340" r:id="rId52"/>
    <p:sldId id="357" r:id="rId53"/>
    <p:sldId id="336" r:id="rId54"/>
    <p:sldId id="337" r:id="rId55"/>
    <p:sldId id="359" r:id="rId56"/>
    <p:sldId id="333" r:id="rId57"/>
    <p:sldId id="334" r:id="rId58"/>
    <p:sldId id="335" r:id="rId59"/>
    <p:sldId id="330" r:id="rId60"/>
    <p:sldId id="331" r:id="rId61"/>
    <p:sldId id="332" r:id="rId62"/>
    <p:sldId id="327" r:id="rId63"/>
    <p:sldId id="328" r:id="rId64"/>
    <p:sldId id="329" r:id="rId65"/>
    <p:sldId id="324" r:id="rId66"/>
    <p:sldId id="325" r:id="rId67"/>
    <p:sldId id="326" r:id="rId68"/>
    <p:sldId id="318" r:id="rId69"/>
    <p:sldId id="319" r:id="rId70"/>
    <p:sldId id="323" r:id="rId71"/>
    <p:sldId id="321" r:id="rId72"/>
    <p:sldId id="322" r:id="rId73"/>
    <p:sldId id="32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orblad" id="{B11A68DD-0E16-344A-A2D5-B4449E431EDC}">
          <p14:sldIdLst>
            <p14:sldId id="259"/>
          </p14:sldIdLst>
        </p14:section>
        <p14:section name="Stap 1" id="{FCD8AF6B-E60D-394A-8E80-F053353500F4}">
          <p14:sldIdLst>
            <p14:sldId id="28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Stap 2" id="{06FFC0A0-D48E-4444-879E-1D445BE22F9C}">
          <p14:sldIdLst>
            <p14:sldId id="297"/>
            <p14:sldId id="298"/>
            <p14:sldId id="299"/>
          </p14:sldIdLst>
        </p14:section>
        <p14:section name="Stap 3" id="{628352C1-4311-EF4C-AF6B-E54434A94B96}">
          <p14:sldIdLst>
            <p14:sldId id="300"/>
            <p14:sldId id="301"/>
            <p14:sldId id="302"/>
          </p14:sldIdLst>
        </p14:section>
        <p14:section name="Stap 4" id="{42466B7C-544D-134E-98DD-3A1CFE183EC0}">
          <p14:sldIdLst>
            <p14:sldId id="303"/>
            <p14:sldId id="304"/>
            <p14:sldId id="305"/>
          </p14:sldIdLst>
        </p14:section>
        <p14:section name="Stap 5" id="{77E86B53-93B7-8742-B531-125A334DCD49}">
          <p14:sldIdLst>
            <p14:sldId id="306"/>
            <p14:sldId id="307"/>
            <p14:sldId id="308"/>
          </p14:sldIdLst>
        </p14:section>
        <p14:section name="Stap 6" id="{458071AD-729C-344A-AA1A-DCDEA6591F5A}">
          <p14:sldIdLst>
            <p14:sldId id="309"/>
            <p14:sldId id="310"/>
            <p14:sldId id="311"/>
          </p14:sldIdLst>
        </p14:section>
        <p14:section name="Stap 7" id="{D8908D86-80BC-4646-8F5B-22288A1E1B65}">
          <p14:sldIdLst>
            <p14:sldId id="312"/>
            <p14:sldId id="313"/>
            <p14:sldId id="314"/>
          </p14:sldIdLst>
        </p14:section>
        <p14:section name="Stap 8" id="{C9323728-D997-284B-9F9D-59300D0EE38E}">
          <p14:sldIdLst>
            <p14:sldId id="315"/>
            <p14:sldId id="316"/>
            <p14:sldId id="317"/>
          </p14:sldIdLst>
        </p14:section>
        <p14:section name="Stap 9" id="{0584AF66-E0D6-1644-9275-E9C32E897DF7}">
          <p14:sldIdLst>
            <p14:sldId id="354"/>
            <p14:sldId id="355"/>
            <p14:sldId id="356"/>
          </p14:sldIdLst>
        </p14:section>
        <p14:section name="Stap 10" id="{0895BAA5-F531-174B-A750-89BCA8EA0AAB}">
          <p14:sldIdLst>
            <p14:sldId id="351"/>
            <p14:sldId id="352"/>
            <p14:sldId id="353"/>
          </p14:sldIdLst>
        </p14:section>
        <p14:section name="Stap 11" id="{FDFFE8D8-E9A8-2B4B-B288-C5F2A86F6FC2}">
          <p14:sldIdLst>
            <p14:sldId id="348"/>
            <p14:sldId id="349"/>
            <p14:sldId id="350"/>
          </p14:sldIdLst>
        </p14:section>
        <p14:section name="Stap 12" id="{3CDB9B2F-9108-4D47-B531-45E6DFDFE542}">
          <p14:sldIdLst>
            <p14:sldId id="345"/>
            <p14:sldId id="346"/>
            <p14:sldId id="347"/>
          </p14:sldIdLst>
        </p14:section>
        <p14:section name="Stap 13" id="{6314BC1E-1B63-0D44-B60A-092789183515}">
          <p14:sldIdLst>
            <p14:sldId id="342"/>
            <p14:sldId id="343"/>
            <p14:sldId id="358"/>
          </p14:sldIdLst>
        </p14:section>
        <p14:section name="Stap 14" id="{31352F07-9E6A-6746-BB1A-D1204BFAA136}">
          <p14:sldIdLst>
            <p14:sldId id="339"/>
            <p14:sldId id="340"/>
            <p14:sldId id="357"/>
          </p14:sldIdLst>
        </p14:section>
        <p14:section name="Stap 15" id="{582AD2DE-E5C7-0C4C-AFEF-1434F00C6505}">
          <p14:sldIdLst>
            <p14:sldId id="336"/>
            <p14:sldId id="337"/>
            <p14:sldId id="359"/>
          </p14:sldIdLst>
        </p14:section>
        <p14:section name="Stap 16" id="{3401ABF2-FCB0-F743-866E-4B8115CBDB49}">
          <p14:sldIdLst>
            <p14:sldId id="333"/>
            <p14:sldId id="334"/>
            <p14:sldId id="335"/>
          </p14:sldIdLst>
        </p14:section>
        <p14:section name="Stap 17" id="{73300EBC-E59D-A44F-9E8D-649B74B05C8A}">
          <p14:sldIdLst>
            <p14:sldId id="330"/>
            <p14:sldId id="331"/>
            <p14:sldId id="332"/>
          </p14:sldIdLst>
        </p14:section>
        <p14:section name="Stap 18" id="{D27D4692-00E8-434D-AE65-AF28188A6408}">
          <p14:sldIdLst>
            <p14:sldId id="327"/>
            <p14:sldId id="328"/>
            <p14:sldId id="329"/>
          </p14:sldIdLst>
        </p14:section>
        <p14:section name="Stap 19" id="{915ABB7E-2EDF-4B40-BC53-70BED0E2966E}">
          <p14:sldIdLst>
            <p14:sldId id="324"/>
            <p14:sldId id="325"/>
            <p14:sldId id="326"/>
          </p14:sldIdLst>
        </p14:section>
        <p14:section name="Stap 20" id="{7479F8D6-19B0-1F40-87D1-AE648FF231AA}">
          <p14:sldIdLst>
            <p14:sldId id="318"/>
            <p14:sldId id="319"/>
            <p14:sldId id="323"/>
          </p14:sldIdLst>
        </p14:section>
        <p14:section name="Stap 21" id="{E2533BAA-910F-D34F-B835-4ED7FE24BBED}">
          <p14:sldIdLst>
            <p14:sldId id="321"/>
            <p14:sldId id="322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7C25F-ACA1-DA4E-B754-B0ACAF4FD824}" v="1140" dt="2023-12-29T16:45:1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50"/>
    <p:restoredTop sz="94664"/>
  </p:normalViewPr>
  <p:slideViewPr>
    <p:cSldViewPr snapToGrid="0">
      <p:cViewPr>
        <p:scale>
          <a:sx n="95" d="100"/>
          <a:sy n="95" d="100"/>
        </p:scale>
        <p:origin x="144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st, Sander van" userId="6fe5cf8a-827d-4a8b-a64c-3b2ddf1ef4f1" providerId="ADAL" clId="{F0799104-0B0D-414E-9FC1-175E9F24184C}"/>
    <pc:docChg chg="undo redo custSel addSld delSld modSld sldOrd modMainMaster addSection modSection">
      <pc:chgData name="Geest, Sander van" userId="6fe5cf8a-827d-4a8b-a64c-3b2ddf1ef4f1" providerId="ADAL" clId="{F0799104-0B0D-414E-9FC1-175E9F24184C}" dt="2023-10-18T19:45:59.991" v="8021" actId="20577"/>
      <pc:docMkLst>
        <pc:docMk/>
      </pc:docMkLst>
      <pc:sldChg chg="delSp mod">
        <pc:chgData name="Geest, Sander van" userId="6fe5cf8a-827d-4a8b-a64c-3b2ddf1ef4f1" providerId="ADAL" clId="{F0799104-0B0D-414E-9FC1-175E9F24184C}" dt="2023-10-17T20:25:14.757" v="19" actId="478"/>
        <pc:sldMkLst>
          <pc:docMk/>
          <pc:sldMk cId="3976954842" sldId="259"/>
        </pc:sldMkLst>
        <pc:picChg chg="del">
          <ac:chgData name="Geest, Sander van" userId="6fe5cf8a-827d-4a8b-a64c-3b2ddf1ef4f1" providerId="ADAL" clId="{F0799104-0B0D-414E-9FC1-175E9F24184C}" dt="2023-10-17T20:25:14.757" v="19" actId="478"/>
          <ac:picMkLst>
            <pc:docMk/>
            <pc:sldMk cId="3976954842" sldId="259"/>
            <ac:picMk id="6" creationId="{C15B33F7-4232-73AF-893C-81C4B76BB33E}"/>
          </ac:picMkLst>
        </pc:picChg>
      </pc:sldChg>
      <pc:sldChg chg="modSp mod">
        <pc:chgData name="Geest, Sander van" userId="6fe5cf8a-827d-4a8b-a64c-3b2ddf1ef4f1" providerId="ADAL" clId="{F0799104-0B0D-414E-9FC1-175E9F24184C}" dt="2023-10-18T19:44:56.467" v="7975" actId="21"/>
        <pc:sldMkLst>
          <pc:docMk/>
          <pc:sldMk cId="1831728438" sldId="260"/>
        </pc:sldMkLst>
        <pc:spChg chg="mod">
          <ac:chgData name="Geest, Sander van" userId="6fe5cf8a-827d-4a8b-a64c-3b2ddf1ef4f1" providerId="ADAL" clId="{F0799104-0B0D-414E-9FC1-175E9F24184C}" dt="2023-10-18T19:44:07.239" v="7957" actId="20577"/>
          <ac:spMkLst>
            <pc:docMk/>
            <pc:sldMk cId="1831728438" sldId="260"/>
            <ac:spMk id="2" creationId="{C0463D2F-83B6-3260-446D-F50E4EFB92F3}"/>
          </ac:spMkLst>
        </pc:spChg>
        <pc:spChg chg="mod">
          <ac:chgData name="Geest, Sander van" userId="6fe5cf8a-827d-4a8b-a64c-3b2ddf1ef4f1" providerId="ADAL" clId="{F0799104-0B0D-414E-9FC1-175E9F24184C}" dt="2023-10-18T19:44:56.467" v="7975" actId="21"/>
          <ac:spMkLst>
            <pc:docMk/>
            <pc:sldMk cId="1831728438" sldId="260"/>
            <ac:spMk id="3" creationId="{BEA114E1-59FE-1CC4-93F4-CD65A5EB3200}"/>
          </ac:spMkLst>
        </pc:spChg>
      </pc:sldChg>
      <pc:sldChg chg="delSp mod">
        <pc:chgData name="Geest, Sander van" userId="6fe5cf8a-827d-4a8b-a64c-3b2ddf1ef4f1" providerId="ADAL" clId="{F0799104-0B0D-414E-9FC1-175E9F24184C}" dt="2023-10-17T20:25:18.086" v="20" actId="478"/>
        <pc:sldMkLst>
          <pc:docMk/>
          <pc:sldMk cId="1546038762" sldId="261"/>
        </pc:sldMkLst>
        <pc:picChg chg="del">
          <ac:chgData name="Geest, Sander van" userId="6fe5cf8a-827d-4a8b-a64c-3b2ddf1ef4f1" providerId="ADAL" clId="{F0799104-0B0D-414E-9FC1-175E9F24184C}" dt="2023-10-17T20:25:18.086" v="20" actId="478"/>
          <ac:picMkLst>
            <pc:docMk/>
            <pc:sldMk cId="1546038762" sldId="261"/>
            <ac:picMk id="6" creationId="{C15B33F7-4232-73AF-893C-81C4B76BB33E}"/>
          </ac:picMkLst>
        </pc:picChg>
      </pc:sldChg>
      <pc:sldChg chg="addSp delSp mod">
        <pc:chgData name="Geest, Sander van" userId="6fe5cf8a-827d-4a8b-a64c-3b2ddf1ef4f1" providerId="ADAL" clId="{F0799104-0B0D-414E-9FC1-175E9F24184C}" dt="2023-10-17T20:27:45.171" v="360" actId="478"/>
        <pc:sldMkLst>
          <pc:docMk/>
          <pc:sldMk cId="2255933526" sldId="262"/>
        </pc:sldMkLst>
        <pc:picChg chg="add del">
          <ac:chgData name="Geest, Sander van" userId="6fe5cf8a-827d-4a8b-a64c-3b2ddf1ef4f1" providerId="ADAL" clId="{F0799104-0B0D-414E-9FC1-175E9F24184C}" dt="2023-10-17T20:27:45.171" v="360" actId="478"/>
          <ac:picMkLst>
            <pc:docMk/>
            <pc:sldMk cId="2255933526" sldId="262"/>
            <ac:picMk id="6" creationId="{C15B33F7-4232-73AF-893C-81C4B76BB33E}"/>
          </ac:picMkLst>
        </pc:picChg>
      </pc:sldChg>
      <pc:sldChg chg="addSp delSp modSp">
        <pc:chgData name="Geest, Sander van" userId="6fe5cf8a-827d-4a8b-a64c-3b2ddf1ef4f1" providerId="ADAL" clId="{F0799104-0B0D-414E-9FC1-175E9F24184C}" dt="2023-10-17T20:21:15.866" v="1"/>
        <pc:sldMkLst>
          <pc:docMk/>
          <pc:sldMk cId="1662173784" sldId="263"/>
        </pc:sldMkLst>
        <pc:picChg chg="add del mod">
          <ac:chgData name="Geest, Sander van" userId="6fe5cf8a-827d-4a8b-a64c-3b2ddf1ef4f1" providerId="ADAL" clId="{F0799104-0B0D-414E-9FC1-175E9F24184C}" dt="2023-10-17T20:21:15.866" v="1"/>
          <ac:picMkLst>
            <pc:docMk/>
            <pc:sldMk cId="1662173784" sldId="263"/>
            <ac:picMk id="4" creationId="{DC2A0E4E-8969-EB99-9B6B-82BA9A52B9C6}"/>
          </ac:picMkLst>
        </pc:picChg>
      </pc:sldChg>
      <pc:sldChg chg="modSp mod">
        <pc:chgData name="Geest, Sander van" userId="6fe5cf8a-827d-4a8b-a64c-3b2ddf1ef4f1" providerId="ADAL" clId="{F0799104-0B0D-414E-9FC1-175E9F24184C}" dt="2023-10-18T11:47:54.669" v="3223" actId="20577"/>
        <pc:sldMkLst>
          <pc:docMk/>
          <pc:sldMk cId="2451798257" sldId="264"/>
        </pc:sldMkLst>
        <pc:spChg chg="mod">
          <ac:chgData name="Geest, Sander van" userId="6fe5cf8a-827d-4a8b-a64c-3b2ddf1ef4f1" providerId="ADAL" clId="{F0799104-0B0D-414E-9FC1-175E9F24184C}" dt="2023-10-18T11:47:54.669" v="3223" actId="20577"/>
          <ac:spMkLst>
            <pc:docMk/>
            <pc:sldMk cId="2451798257" sldId="264"/>
            <ac:spMk id="3" creationId="{BEA114E1-59FE-1CC4-93F4-CD65A5EB3200}"/>
          </ac:spMkLst>
        </pc:spChg>
      </pc:sldChg>
      <pc:sldChg chg="modSp mod">
        <pc:chgData name="Geest, Sander van" userId="6fe5cf8a-827d-4a8b-a64c-3b2ddf1ef4f1" providerId="ADAL" clId="{F0799104-0B0D-414E-9FC1-175E9F24184C}" dt="2023-10-17T20:39:50.601" v="370" actId="207"/>
        <pc:sldMkLst>
          <pc:docMk/>
          <pc:sldMk cId="2170816599" sldId="269"/>
        </pc:sldMkLst>
        <pc:spChg chg="mod">
          <ac:chgData name="Geest, Sander van" userId="6fe5cf8a-827d-4a8b-a64c-3b2ddf1ef4f1" providerId="ADAL" clId="{F0799104-0B0D-414E-9FC1-175E9F24184C}" dt="2023-10-17T20:39:50.601" v="370" actId="207"/>
          <ac:spMkLst>
            <pc:docMk/>
            <pc:sldMk cId="2170816599" sldId="269"/>
            <ac:spMk id="3" creationId="{6C278514-9D0A-4DF1-3853-FEFF514F616C}"/>
          </ac:spMkLst>
        </pc:spChg>
      </pc:sldChg>
      <pc:sldChg chg="modSp mod">
        <pc:chgData name="Geest, Sander van" userId="6fe5cf8a-827d-4a8b-a64c-3b2ddf1ef4f1" providerId="ADAL" clId="{F0799104-0B0D-414E-9FC1-175E9F24184C}" dt="2023-10-18T11:42:31.331" v="3005" actId="12"/>
        <pc:sldMkLst>
          <pc:docMk/>
          <pc:sldMk cId="3664030756" sldId="270"/>
        </pc:sldMkLst>
        <pc:spChg chg="mod">
          <ac:chgData name="Geest, Sander van" userId="6fe5cf8a-827d-4a8b-a64c-3b2ddf1ef4f1" providerId="ADAL" clId="{F0799104-0B0D-414E-9FC1-175E9F24184C}" dt="2023-10-18T11:42:31.331" v="3005" actId="12"/>
          <ac:spMkLst>
            <pc:docMk/>
            <pc:sldMk cId="3664030756" sldId="270"/>
            <ac:spMk id="3" creationId="{6C278514-9D0A-4DF1-3853-FEFF514F616C}"/>
          </ac:spMkLst>
        </pc:spChg>
      </pc:sldChg>
      <pc:sldChg chg="modSp add mod">
        <pc:chgData name="Geest, Sander van" userId="6fe5cf8a-827d-4a8b-a64c-3b2ddf1ef4f1" providerId="ADAL" clId="{F0799104-0B0D-414E-9FC1-175E9F24184C}" dt="2023-10-18T09:24:44.088" v="915" actId="404"/>
        <pc:sldMkLst>
          <pc:docMk/>
          <pc:sldMk cId="3716266861" sldId="271"/>
        </pc:sldMkLst>
        <pc:spChg chg="mod">
          <ac:chgData name="Geest, Sander van" userId="6fe5cf8a-827d-4a8b-a64c-3b2ddf1ef4f1" providerId="ADAL" clId="{F0799104-0B0D-414E-9FC1-175E9F24184C}" dt="2023-10-18T09:24:44.088" v="915" actId="404"/>
          <ac:spMkLst>
            <pc:docMk/>
            <pc:sldMk cId="3716266861" sldId="271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09:24:24.190" v="902" actId="20577"/>
          <ac:spMkLst>
            <pc:docMk/>
            <pc:sldMk cId="3716266861" sldId="271"/>
            <ac:spMk id="3" creationId="{6C278514-9D0A-4DF1-3853-FEFF514F616C}"/>
          </ac:spMkLst>
        </pc:spChg>
      </pc:sldChg>
      <pc:sldChg chg="modSp add mod">
        <pc:chgData name="Geest, Sander van" userId="6fe5cf8a-827d-4a8b-a64c-3b2ddf1ef4f1" providerId="ADAL" clId="{F0799104-0B0D-414E-9FC1-175E9F24184C}" dt="2023-10-18T09:18:57.249" v="677" actId="20577"/>
        <pc:sldMkLst>
          <pc:docMk/>
          <pc:sldMk cId="2503044629" sldId="272"/>
        </pc:sldMkLst>
        <pc:spChg chg="mod">
          <ac:chgData name="Geest, Sander van" userId="6fe5cf8a-827d-4a8b-a64c-3b2ddf1ef4f1" providerId="ADAL" clId="{F0799104-0B0D-414E-9FC1-175E9F24184C}" dt="2023-10-18T09:18:57.249" v="677" actId="20577"/>
          <ac:spMkLst>
            <pc:docMk/>
            <pc:sldMk cId="2503044629" sldId="272"/>
            <ac:spMk id="4" creationId="{4A421C87-6428-E220-0348-BD82D32700AE}"/>
          </ac:spMkLst>
        </pc:spChg>
      </pc:sldChg>
      <pc:sldChg chg="modSp add mod">
        <pc:chgData name="Geest, Sander van" userId="6fe5cf8a-827d-4a8b-a64c-3b2ddf1ef4f1" providerId="ADAL" clId="{F0799104-0B0D-414E-9FC1-175E9F24184C}" dt="2023-10-18T10:08:39.355" v="1831" actId="20577"/>
        <pc:sldMkLst>
          <pc:docMk/>
          <pc:sldMk cId="1034610378" sldId="273"/>
        </pc:sldMkLst>
        <pc:spChg chg="mod">
          <ac:chgData name="Geest, Sander van" userId="6fe5cf8a-827d-4a8b-a64c-3b2ddf1ef4f1" providerId="ADAL" clId="{F0799104-0B0D-414E-9FC1-175E9F24184C}" dt="2023-10-18T09:24:31.069" v="904" actId="20577"/>
          <ac:spMkLst>
            <pc:docMk/>
            <pc:sldMk cId="1034610378" sldId="273"/>
            <ac:spMk id="2" creationId="{C0463D2F-83B6-3260-446D-F50E4EFB92F3}"/>
          </ac:spMkLst>
        </pc:spChg>
        <pc:spChg chg="mod">
          <ac:chgData name="Geest, Sander van" userId="6fe5cf8a-827d-4a8b-a64c-3b2ddf1ef4f1" providerId="ADAL" clId="{F0799104-0B0D-414E-9FC1-175E9F24184C}" dt="2023-10-18T10:08:39.355" v="1831" actId="20577"/>
          <ac:spMkLst>
            <pc:docMk/>
            <pc:sldMk cId="1034610378" sldId="273"/>
            <ac:spMk id="3" creationId="{BEA114E1-59FE-1CC4-93F4-CD65A5EB3200}"/>
          </ac:spMkLst>
        </pc:spChg>
      </pc:sldChg>
      <pc:sldChg chg="modSp add mod">
        <pc:chgData name="Geest, Sander van" userId="6fe5cf8a-827d-4a8b-a64c-3b2ddf1ef4f1" providerId="ADAL" clId="{F0799104-0B0D-414E-9FC1-175E9F24184C}" dt="2023-10-18T09:44:09.187" v="956" actId="20577"/>
        <pc:sldMkLst>
          <pc:docMk/>
          <pc:sldMk cId="3420448633" sldId="274"/>
        </pc:sldMkLst>
        <pc:spChg chg="mod">
          <ac:chgData name="Geest, Sander van" userId="6fe5cf8a-827d-4a8b-a64c-3b2ddf1ef4f1" providerId="ADAL" clId="{F0799104-0B0D-414E-9FC1-175E9F24184C}" dt="2023-10-18T09:26:14.538" v="939" actId="20577"/>
          <ac:spMkLst>
            <pc:docMk/>
            <pc:sldMk cId="3420448633" sldId="274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09:44:09.187" v="956" actId="20577"/>
          <ac:spMkLst>
            <pc:docMk/>
            <pc:sldMk cId="3420448633" sldId="274"/>
            <ac:spMk id="3" creationId="{6C278514-9D0A-4DF1-3853-FEFF514F616C}"/>
          </ac:spMkLst>
        </pc:spChg>
      </pc:sldChg>
      <pc:sldChg chg="modSp add mod">
        <pc:chgData name="Geest, Sander van" userId="6fe5cf8a-827d-4a8b-a64c-3b2ddf1ef4f1" providerId="ADAL" clId="{F0799104-0B0D-414E-9FC1-175E9F24184C}" dt="2023-10-18T09:47:34.825" v="1058" actId="20577"/>
        <pc:sldMkLst>
          <pc:docMk/>
          <pc:sldMk cId="3999367112" sldId="275"/>
        </pc:sldMkLst>
        <pc:spChg chg="mod">
          <ac:chgData name="Geest, Sander van" userId="6fe5cf8a-827d-4a8b-a64c-3b2ddf1ef4f1" providerId="ADAL" clId="{F0799104-0B0D-414E-9FC1-175E9F24184C}" dt="2023-10-18T09:25:27.856" v="937" actId="403"/>
          <ac:spMkLst>
            <pc:docMk/>
            <pc:sldMk cId="3999367112" sldId="275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09:47:34.825" v="1058" actId="20577"/>
          <ac:spMkLst>
            <pc:docMk/>
            <pc:sldMk cId="3999367112" sldId="275"/>
            <ac:spMk id="3" creationId="{6C278514-9D0A-4DF1-3853-FEFF514F616C}"/>
          </ac:spMkLst>
        </pc:spChg>
      </pc:sldChg>
      <pc:sldChg chg="modSp add mod">
        <pc:chgData name="Geest, Sander van" userId="6fe5cf8a-827d-4a8b-a64c-3b2ddf1ef4f1" providerId="ADAL" clId="{F0799104-0B0D-414E-9FC1-175E9F24184C}" dt="2023-10-18T09:53:50.883" v="1285" actId="108"/>
        <pc:sldMkLst>
          <pc:docMk/>
          <pc:sldMk cId="1480136844" sldId="276"/>
        </pc:sldMkLst>
        <pc:spChg chg="mod">
          <ac:chgData name="Geest, Sander van" userId="6fe5cf8a-827d-4a8b-a64c-3b2ddf1ef4f1" providerId="ADAL" clId="{F0799104-0B0D-414E-9FC1-175E9F24184C}" dt="2023-10-18T09:48:19.561" v="1068" actId="255"/>
          <ac:spMkLst>
            <pc:docMk/>
            <pc:sldMk cId="1480136844" sldId="276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09:53:50.883" v="1285" actId="108"/>
          <ac:spMkLst>
            <pc:docMk/>
            <pc:sldMk cId="1480136844" sldId="276"/>
            <ac:spMk id="3" creationId="{6C278514-9D0A-4DF1-3853-FEFF514F616C}"/>
          </ac:spMkLst>
        </pc:spChg>
      </pc:sldChg>
      <pc:sldChg chg="addSp delSp modSp add mod">
        <pc:chgData name="Geest, Sander van" userId="6fe5cf8a-827d-4a8b-a64c-3b2ddf1ef4f1" providerId="ADAL" clId="{F0799104-0B0D-414E-9FC1-175E9F24184C}" dt="2023-10-18T10:06:52.333" v="1683" actId="14100"/>
        <pc:sldMkLst>
          <pc:docMk/>
          <pc:sldMk cId="1742593832" sldId="277"/>
        </pc:sldMkLst>
        <pc:spChg chg="mod">
          <ac:chgData name="Geest, Sander van" userId="6fe5cf8a-827d-4a8b-a64c-3b2ddf1ef4f1" providerId="ADAL" clId="{F0799104-0B0D-414E-9FC1-175E9F24184C}" dt="2023-10-18T09:59:39.084" v="1604" actId="20577"/>
          <ac:spMkLst>
            <pc:docMk/>
            <pc:sldMk cId="1742593832" sldId="277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09:57:28.910" v="1499" actId="20577"/>
          <ac:spMkLst>
            <pc:docMk/>
            <pc:sldMk cId="1742593832" sldId="277"/>
            <ac:spMk id="3" creationId="{6C278514-9D0A-4DF1-3853-FEFF514F616C}"/>
          </ac:spMkLst>
        </pc:spChg>
        <pc:spChg chg="add del mod">
          <ac:chgData name="Geest, Sander van" userId="6fe5cf8a-827d-4a8b-a64c-3b2ddf1ef4f1" providerId="ADAL" clId="{F0799104-0B0D-414E-9FC1-175E9F24184C}" dt="2023-10-18T10:06:52.333" v="1683" actId="14100"/>
          <ac:spMkLst>
            <pc:docMk/>
            <pc:sldMk cId="1742593832" sldId="277"/>
            <ac:spMk id="4" creationId="{A763FA41-2DFF-14A4-2EEF-B4361C596BEE}"/>
          </ac:spMkLst>
        </pc:spChg>
        <pc:spChg chg="add del mod">
          <ac:chgData name="Geest, Sander van" userId="6fe5cf8a-827d-4a8b-a64c-3b2ddf1ef4f1" providerId="ADAL" clId="{F0799104-0B0D-414E-9FC1-175E9F24184C}" dt="2023-10-18T10:06:33.561" v="1678" actId="21"/>
          <ac:spMkLst>
            <pc:docMk/>
            <pc:sldMk cId="1742593832" sldId="277"/>
            <ac:spMk id="5" creationId="{41F2786A-396F-8146-AE39-A2A26535DAC6}"/>
          </ac:spMkLst>
        </pc:spChg>
      </pc:sldChg>
      <pc:sldChg chg="addSp modSp add mod">
        <pc:chgData name="Geest, Sander van" userId="6fe5cf8a-827d-4a8b-a64c-3b2ddf1ef4f1" providerId="ADAL" clId="{F0799104-0B0D-414E-9FC1-175E9F24184C}" dt="2023-10-18T10:07:02.492" v="1686" actId="14100"/>
        <pc:sldMkLst>
          <pc:docMk/>
          <pc:sldMk cId="3174088891" sldId="278"/>
        </pc:sldMkLst>
        <pc:spChg chg="mod">
          <ac:chgData name="Geest, Sander van" userId="6fe5cf8a-827d-4a8b-a64c-3b2ddf1ef4f1" providerId="ADAL" clId="{F0799104-0B0D-414E-9FC1-175E9F24184C}" dt="2023-10-18T10:00:06.691" v="1642" actId="20577"/>
          <ac:spMkLst>
            <pc:docMk/>
            <pc:sldMk cId="3174088891" sldId="278"/>
            <ac:spMk id="2" creationId="{D852E6CF-EB12-36FC-2A5F-96EB3620B7F2}"/>
          </ac:spMkLst>
        </pc:spChg>
        <pc:spChg chg="add mod">
          <ac:chgData name="Geest, Sander van" userId="6fe5cf8a-827d-4a8b-a64c-3b2ddf1ef4f1" providerId="ADAL" clId="{F0799104-0B0D-414E-9FC1-175E9F24184C}" dt="2023-10-18T10:07:02.492" v="1686" actId="14100"/>
          <ac:spMkLst>
            <pc:docMk/>
            <pc:sldMk cId="3174088891" sldId="278"/>
            <ac:spMk id="4" creationId="{E0259A82-57BC-85D6-9EF3-1D31CFA84FDD}"/>
          </ac:spMkLst>
        </pc:spChg>
      </pc:sldChg>
      <pc:sldChg chg="addSp modSp add mod">
        <pc:chgData name="Geest, Sander van" userId="6fe5cf8a-827d-4a8b-a64c-3b2ddf1ef4f1" providerId="ADAL" clId="{F0799104-0B0D-414E-9FC1-175E9F24184C}" dt="2023-10-18T10:07:11.545" v="1689" actId="14100"/>
        <pc:sldMkLst>
          <pc:docMk/>
          <pc:sldMk cId="2584887290" sldId="279"/>
        </pc:sldMkLst>
        <pc:spChg chg="mod">
          <ac:chgData name="Geest, Sander van" userId="6fe5cf8a-827d-4a8b-a64c-3b2ddf1ef4f1" providerId="ADAL" clId="{F0799104-0B0D-414E-9FC1-175E9F24184C}" dt="2023-10-18T09:59:20.905" v="1579" actId="20577"/>
          <ac:spMkLst>
            <pc:docMk/>
            <pc:sldMk cId="2584887290" sldId="279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09:58:51.605" v="1542" actId="20577"/>
          <ac:spMkLst>
            <pc:docMk/>
            <pc:sldMk cId="2584887290" sldId="279"/>
            <ac:spMk id="3" creationId="{6C278514-9D0A-4DF1-3853-FEFF514F616C}"/>
          </ac:spMkLst>
        </pc:spChg>
        <pc:spChg chg="add mod">
          <ac:chgData name="Geest, Sander van" userId="6fe5cf8a-827d-4a8b-a64c-3b2ddf1ef4f1" providerId="ADAL" clId="{F0799104-0B0D-414E-9FC1-175E9F24184C}" dt="2023-10-18T10:07:11.545" v="1689" actId="14100"/>
          <ac:spMkLst>
            <pc:docMk/>
            <pc:sldMk cId="2584887290" sldId="279"/>
            <ac:spMk id="4" creationId="{4CF06A0D-4CC3-FE79-B9A4-436064682E1D}"/>
          </ac:spMkLst>
        </pc:spChg>
      </pc:sldChg>
      <pc:sldChg chg="addSp modSp add mod">
        <pc:chgData name="Geest, Sander van" userId="6fe5cf8a-827d-4a8b-a64c-3b2ddf1ef4f1" providerId="ADAL" clId="{F0799104-0B0D-414E-9FC1-175E9F24184C}" dt="2023-10-18T10:06:46.560" v="1682" actId="1076"/>
        <pc:sldMkLst>
          <pc:docMk/>
          <pc:sldMk cId="420871299" sldId="280"/>
        </pc:sldMkLst>
        <pc:spChg chg="mod">
          <ac:chgData name="Geest, Sander van" userId="6fe5cf8a-827d-4a8b-a64c-3b2ddf1ef4f1" providerId="ADAL" clId="{F0799104-0B0D-414E-9FC1-175E9F24184C}" dt="2023-10-18T10:00:01.780" v="1627" actId="20577"/>
          <ac:spMkLst>
            <pc:docMk/>
            <pc:sldMk cId="420871299" sldId="280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10:00:40.707" v="1650" actId="20577"/>
          <ac:spMkLst>
            <pc:docMk/>
            <pc:sldMk cId="420871299" sldId="280"/>
            <ac:spMk id="3" creationId="{6C278514-9D0A-4DF1-3853-FEFF514F616C}"/>
          </ac:spMkLst>
        </pc:spChg>
        <pc:spChg chg="add mod">
          <ac:chgData name="Geest, Sander van" userId="6fe5cf8a-827d-4a8b-a64c-3b2ddf1ef4f1" providerId="ADAL" clId="{F0799104-0B0D-414E-9FC1-175E9F24184C}" dt="2023-10-18T10:06:46.560" v="1682" actId="1076"/>
          <ac:spMkLst>
            <pc:docMk/>
            <pc:sldMk cId="420871299" sldId="280"/>
            <ac:spMk id="4" creationId="{C9CB6386-5456-7E0F-0F64-16E106C4D129}"/>
          </ac:spMkLst>
        </pc:spChg>
      </pc:sldChg>
      <pc:sldChg chg="addSp modSp add mod">
        <pc:chgData name="Geest, Sander van" userId="6fe5cf8a-827d-4a8b-a64c-3b2ddf1ef4f1" providerId="ADAL" clId="{F0799104-0B0D-414E-9FC1-175E9F24184C}" dt="2023-10-18T11:33:12.193" v="2689" actId="14100"/>
        <pc:sldMkLst>
          <pc:docMk/>
          <pc:sldMk cId="3033248991" sldId="281"/>
        </pc:sldMkLst>
        <pc:spChg chg="mod">
          <ac:chgData name="Geest, Sander van" userId="6fe5cf8a-827d-4a8b-a64c-3b2ddf1ef4f1" providerId="ADAL" clId="{F0799104-0B0D-414E-9FC1-175E9F24184C}" dt="2023-10-18T11:19:14.714" v="2086" actId="20577"/>
          <ac:spMkLst>
            <pc:docMk/>
            <pc:sldMk cId="3033248991" sldId="281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11:21:12.174" v="2106" actId="20577"/>
          <ac:spMkLst>
            <pc:docMk/>
            <pc:sldMk cId="3033248991" sldId="281"/>
            <ac:spMk id="3" creationId="{6C278514-9D0A-4DF1-3853-FEFF514F616C}"/>
          </ac:spMkLst>
        </pc:spChg>
        <pc:spChg chg="add mod">
          <ac:chgData name="Geest, Sander van" userId="6fe5cf8a-827d-4a8b-a64c-3b2ddf1ef4f1" providerId="ADAL" clId="{F0799104-0B0D-414E-9FC1-175E9F24184C}" dt="2023-10-18T11:33:12.193" v="2689" actId="14100"/>
          <ac:spMkLst>
            <pc:docMk/>
            <pc:sldMk cId="3033248991" sldId="281"/>
            <ac:spMk id="4" creationId="{6896462F-5457-F7B9-157B-F7644B6855A4}"/>
          </ac:spMkLst>
        </pc:spChg>
        <pc:spChg chg="add mod">
          <ac:chgData name="Geest, Sander van" userId="6fe5cf8a-827d-4a8b-a64c-3b2ddf1ef4f1" providerId="ADAL" clId="{F0799104-0B0D-414E-9FC1-175E9F24184C}" dt="2023-10-18T11:32:51.004" v="2684" actId="14100"/>
          <ac:spMkLst>
            <pc:docMk/>
            <pc:sldMk cId="3033248991" sldId="281"/>
            <ac:spMk id="5" creationId="{9929A064-0757-75F5-288B-087212E525A5}"/>
          </ac:spMkLst>
        </pc:spChg>
        <pc:spChg chg="add mod">
          <ac:chgData name="Geest, Sander van" userId="6fe5cf8a-827d-4a8b-a64c-3b2ddf1ef4f1" providerId="ADAL" clId="{F0799104-0B0D-414E-9FC1-175E9F24184C}" dt="2023-10-18T11:32:59.680" v="2686" actId="14100"/>
          <ac:spMkLst>
            <pc:docMk/>
            <pc:sldMk cId="3033248991" sldId="281"/>
            <ac:spMk id="6" creationId="{957BF657-F268-D580-B2DA-F663542B0367}"/>
          </ac:spMkLst>
        </pc:spChg>
        <pc:spChg chg="add mod">
          <ac:chgData name="Geest, Sander van" userId="6fe5cf8a-827d-4a8b-a64c-3b2ddf1ef4f1" providerId="ADAL" clId="{F0799104-0B0D-414E-9FC1-175E9F24184C}" dt="2023-10-18T11:31:01.594" v="2669" actId="14100"/>
          <ac:spMkLst>
            <pc:docMk/>
            <pc:sldMk cId="3033248991" sldId="281"/>
            <ac:spMk id="7" creationId="{4FE6DCBB-8A93-3F44-B44A-F0E6DDF8896E}"/>
          </ac:spMkLst>
        </pc:spChg>
        <pc:spChg chg="add mod">
          <ac:chgData name="Geest, Sander van" userId="6fe5cf8a-827d-4a8b-a64c-3b2ddf1ef4f1" providerId="ADAL" clId="{F0799104-0B0D-414E-9FC1-175E9F24184C}" dt="2023-10-18T11:30:58.957" v="2668" actId="14100"/>
          <ac:spMkLst>
            <pc:docMk/>
            <pc:sldMk cId="3033248991" sldId="281"/>
            <ac:spMk id="8" creationId="{E40AA2C8-D73F-BA47-933C-1B0A961A7258}"/>
          </ac:spMkLst>
        </pc:spChg>
        <pc:spChg chg="add mod">
          <ac:chgData name="Geest, Sander van" userId="6fe5cf8a-827d-4a8b-a64c-3b2ddf1ef4f1" providerId="ADAL" clId="{F0799104-0B0D-414E-9FC1-175E9F24184C}" dt="2023-10-18T11:32:46.326" v="2683" actId="14100"/>
          <ac:spMkLst>
            <pc:docMk/>
            <pc:sldMk cId="3033248991" sldId="281"/>
            <ac:spMk id="9" creationId="{29232FFE-862E-112A-2DC8-ECC4764FA10F}"/>
          </ac:spMkLst>
        </pc:spChg>
      </pc:sldChg>
      <pc:sldChg chg="delSp modSp add mod">
        <pc:chgData name="Geest, Sander van" userId="6fe5cf8a-827d-4a8b-a64c-3b2ddf1ef4f1" providerId="ADAL" clId="{F0799104-0B0D-414E-9FC1-175E9F24184C}" dt="2023-10-18T11:42:18.635" v="3004" actId="20577"/>
        <pc:sldMkLst>
          <pc:docMk/>
          <pc:sldMk cId="1015263284" sldId="282"/>
        </pc:sldMkLst>
        <pc:spChg chg="mod">
          <ac:chgData name="Geest, Sander van" userId="6fe5cf8a-827d-4a8b-a64c-3b2ddf1ef4f1" providerId="ADAL" clId="{F0799104-0B0D-414E-9FC1-175E9F24184C}" dt="2023-10-18T11:36:58.390" v="2701" actId="108"/>
          <ac:spMkLst>
            <pc:docMk/>
            <pc:sldMk cId="1015263284" sldId="282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11:42:18.635" v="3004" actId="20577"/>
          <ac:spMkLst>
            <pc:docMk/>
            <pc:sldMk cId="1015263284" sldId="282"/>
            <ac:spMk id="3" creationId="{6C278514-9D0A-4DF1-3853-FEFF514F616C}"/>
          </ac:spMkLst>
        </pc:spChg>
        <pc:spChg chg="del">
          <ac:chgData name="Geest, Sander van" userId="6fe5cf8a-827d-4a8b-a64c-3b2ddf1ef4f1" providerId="ADAL" clId="{F0799104-0B0D-414E-9FC1-175E9F24184C}" dt="2023-10-18T11:37:04.442" v="2702" actId="478"/>
          <ac:spMkLst>
            <pc:docMk/>
            <pc:sldMk cId="1015263284" sldId="282"/>
            <ac:spMk id="4" creationId="{6896462F-5457-F7B9-157B-F7644B6855A4}"/>
          </ac:spMkLst>
        </pc:spChg>
        <pc:spChg chg="del">
          <ac:chgData name="Geest, Sander van" userId="6fe5cf8a-827d-4a8b-a64c-3b2ddf1ef4f1" providerId="ADAL" clId="{F0799104-0B0D-414E-9FC1-175E9F24184C}" dt="2023-10-18T11:37:10.658" v="2703" actId="478"/>
          <ac:spMkLst>
            <pc:docMk/>
            <pc:sldMk cId="1015263284" sldId="282"/>
            <ac:spMk id="5" creationId="{9929A064-0757-75F5-288B-087212E525A5}"/>
          </ac:spMkLst>
        </pc:spChg>
        <pc:spChg chg="del">
          <ac:chgData name="Geest, Sander van" userId="6fe5cf8a-827d-4a8b-a64c-3b2ddf1ef4f1" providerId="ADAL" clId="{F0799104-0B0D-414E-9FC1-175E9F24184C}" dt="2023-10-18T11:37:10.658" v="2703" actId="478"/>
          <ac:spMkLst>
            <pc:docMk/>
            <pc:sldMk cId="1015263284" sldId="282"/>
            <ac:spMk id="6" creationId="{957BF657-F268-D580-B2DA-F663542B0367}"/>
          </ac:spMkLst>
        </pc:spChg>
        <pc:spChg chg="del">
          <ac:chgData name="Geest, Sander van" userId="6fe5cf8a-827d-4a8b-a64c-3b2ddf1ef4f1" providerId="ADAL" clId="{F0799104-0B0D-414E-9FC1-175E9F24184C}" dt="2023-10-18T11:37:10.658" v="2703" actId="478"/>
          <ac:spMkLst>
            <pc:docMk/>
            <pc:sldMk cId="1015263284" sldId="282"/>
            <ac:spMk id="7" creationId="{4FE6DCBB-8A93-3F44-B44A-F0E6DDF8896E}"/>
          </ac:spMkLst>
        </pc:spChg>
        <pc:spChg chg="del">
          <ac:chgData name="Geest, Sander van" userId="6fe5cf8a-827d-4a8b-a64c-3b2ddf1ef4f1" providerId="ADAL" clId="{F0799104-0B0D-414E-9FC1-175E9F24184C}" dt="2023-10-18T11:37:10.658" v="2703" actId="478"/>
          <ac:spMkLst>
            <pc:docMk/>
            <pc:sldMk cId="1015263284" sldId="282"/>
            <ac:spMk id="8" creationId="{E40AA2C8-D73F-BA47-933C-1B0A961A7258}"/>
          </ac:spMkLst>
        </pc:spChg>
        <pc:spChg chg="del">
          <ac:chgData name="Geest, Sander van" userId="6fe5cf8a-827d-4a8b-a64c-3b2ddf1ef4f1" providerId="ADAL" clId="{F0799104-0B0D-414E-9FC1-175E9F24184C}" dt="2023-10-18T11:37:10.658" v="2703" actId="478"/>
          <ac:spMkLst>
            <pc:docMk/>
            <pc:sldMk cId="1015263284" sldId="282"/>
            <ac:spMk id="9" creationId="{29232FFE-862E-112A-2DC8-ECC4764FA10F}"/>
          </ac:spMkLst>
        </pc:spChg>
      </pc:sldChg>
      <pc:sldChg chg="delSp modSp add del mod">
        <pc:chgData name="Geest, Sander van" userId="6fe5cf8a-827d-4a8b-a64c-3b2ddf1ef4f1" providerId="ADAL" clId="{F0799104-0B0D-414E-9FC1-175E9F24184C}" dt="2023-10-18T11:47:40.587" v="3220" actId="2696"/>
        <pc:sldMkLst>
          <pc:docMk/>
          <pc:sldMk cId="357006931" sldId="283"/>
        </pc:sldMkLst>
        <pc:spChg chg="mod">
          <ac:chgData name="Geest, Sander van" userId="6fe5cf8a-827d-4a8b-a64c-3b2ddf1ef4f1" providerId="ADAL" clId="{F0799104-0B0D-414E-9FC1-175E9F24184C}" dt="2023-10-18T11:43:07.012" v="3014" actId="404"/>
          <ac:spMkLst>
            <pc:docMk/>
            <pc:sldMk cId="357006931" sldId="283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11:47:05.909" v="3214" actId="20577"/>
          <ac:spMkLst>
            <pc:docMk/>
            <pc:sldMk cId="357006931" sldId="283"/>
            <ac:spMk id="3" creationId="{6C278514-9D0A-4DF1-3853-FEFF514F616C}"/>
          </ac:spMkLst>
        </pc:spChg>
        <pc:spChg chg="del">
          <ac:chgData name="Geest, Sander van" userId="6fe5cf8a-827d-4a8b-a64c-3b2ddf1ef4f1" providerId="ADAL" clId="{F0799104-0B0D-414E-9FC1-175E9F24184C}" dt="2023-10-18T11:46:48.639" v="3210" actId="478"/>
          <ac:spMkLst>
            <pc:docMk/>
            <pc:sldMk cId="357006931" sldId="283"/>
            <ac:spMk id="4" creationId="{6896462F-5457-F7B9-157B-F7644B6855A4}"/>
          </ac:spMkLst>
        </pc:spChg>
        <pc:spChg chg="del">
          <ac:chgData name="Geest, Sander van" userId="6fe5cf8a-827d-4a8b-a64c-3b2ddf1ef4f1" providerId="ADAL" clId="{F0799104-0B0D-414E-9FC1-175E9F24184C}" dt="2023-10-18T11:46:47.053" v="3209" actId="478"/>
          <ac:spMkLst>
            <pc:docMk/>
            <pc:sldMk cId="357006931" sldId="283"/>
            <ac:spMk id="5" creationId="{9929A064-0757-75F5-288B-087212E525A5}"/>
          </ac:spMkLst>
        </pc:spChg>
        <pc:spChg chg="del">
          <ac:chgData name="Geest, Sander van" userId="6fe5cf8a-827d-4a8b-a64c-3b2ddf1ef4f1" providerId="ADAL" clId="{F0799104-0B0D-414E-9FC1-175E9F24184C}" dt="2023-10-18T11:46:47.053" v="3209" actId="478"/>
          <ac:spMkLst>
            <pc:docMk/>
            <pc:sldMk cId="357006931" sldId="283"/>
            <ac:spMk id="6" creationId="{957BF657-F268-D580-B2DA-F663542B0367}"/>
          </ac:spMkLst>
        </pc:spChg>
        <pc:spChg chg="del">
          <ac:chgData name="Geest, Sander van" userId="6fe5cf8a-827d-4a8b-a64c-3b2ddf1ef4f1" providerId="ADAL" clId="{F0799104-0B0D-414E-9FC1-175E9F24184C}" dt="2023-10-18T11:46:41.215" v="3208" actId="478"/>
          <ac:spMkLst>
            <pc:docMk/>
            <pc:sldMk cId="357006931" sldId="283"/>
            <ac:spMk id="7" creationId="{4FE6DCBB-8A93-3F44-B44A-F0E6DDF8896E}"/>
          </ac:spMkLst>
        </pc:spChg>
        <pc:spChg chg="del">
          <ac:chgData name="Geest, Sander van" userId="6fe5cf8a-827d-4a8b-a64c-3b2ddf1ef4f1" providerId="ADAL" clId="{F0799104-0B0D-414E-9FC1-175E9F24184C}" dt="2023-10-18T11:46:47.053" v="3209" actId="478"/>
          <ac:spMkLst>
            <pc:docMk/>
            <pc:sldMk cId="357006931" sldId="283"/>
            <ac:spMk id="8" creationId="{E40AA2C8-D73F-BA47-933C-1B0A961A7258}"/>
          </ac:spMkLst>
        </pc:spChg>
        <pc:spChg chg="del">
          <ac:chgData name="Geest, Sander van" userId="6fe5cf8a-827d-4a8b-a64c-3b2ddf1ef4f1" providerId="ADAL" clId="{F0799104-0B0D-414E-9FC1-175E9F24184C}" dt="2023-10-18T11:46:47.053" v="3209" actId="478"/>
          <ac:spMkLst>
            <pc:docMk/>
            <pc:sldMk cId="357006931" sldId="283"/>
            <ac:spMk id="9" creationId="{29232FFE-862E-112A-2DC8-ECC4764FA10F}"/>
          </ac:spMkLst>
        </pc:spChg>
      </pc:sldChg>
      <pc:sldChg chg="modSp add mod">
        <pc:chgData name="Geest, Sander van" userId="6fe5cf8a-827d-4a8b-a64c-3b2ddf1ef4f1" providerId="ADAL" clId="{F0799104-0B0D-414E-9FC1-175E9F24184C}" dt="2023-10-18T11:47:44.331" v="3222" actId="20577"/>
        <pc:sldMkLst>
          <pc:docMk/>
          <pc:sldMk cId="3892760369" sldId="284"/>
        </pc:sldMkLst>
        <pc:spChg chg="mod">
          <ac:chgData name="Geest, Sander van" userId="6fe5cf8a-827d-4a8b-a64c-3b2ddf1ef4f1" providerId="ADAL" clId="{F0799104-0B0D-414E-9FC1-175E9F24184C}" dt="2023-10-18T11:47:44.331" v="3222" actId="20577"/>
          <ac:spMkLst>
            <pc:docMk/>
            <pc:sldMk cId="3892760369" sldId="284"/>
            <ac:spMk id="2" creationId="{D852E6CF-EB12-36FC-2A5F-96EB3620B7F2}"/>
          </ac:spMkLst>
        </pc:spChg>
      </pc:sldChg>
      <pc:sldChg chg="modSp add mod">
        <pc:chgData name="Geest, Sander van" userId="6fe5cf8a-827d-4a8b-a64c-3b2ddf1ef4f1" providerId="ADAL" clId="{F0799104-0B0D-414E-9FC1-175E9F24184C}" dt="2023-10-18T19:45:59.991" v="8021" actId="20577"/>
        <pc:sldMkLst>
          <pc:docMk/>
          <pc:sldMk cId="212068110" sldId="285"/>
        </pc:sldMkLst>
        <pc:spChg chg="mod">
          <ac:chgData name="Geest, Sander van" userId="6fe5cf8a-827d-4a8b-a64c-3b2ddf1ef4f1" providerId="ADAL" clId="{F0799104-0B0D-414E-9FC1-175E9F24184C}" dt="2023-10-18T19:45:49.531" v="8009"/>
          <ac:spMkLst>
            <pc:docMk/>
            <pc:sldMk cId="212068110" sldId="285"/>
            <ac:spMk id="2" creationId="{C0463D2F-83B6-3260-446D-F50E4EFB92F3}"/>
          </ac:spMkLst>
        </pc:spChg>
        <pc:spChg chg="mod">
          <ac:chgData name="Geest, Sander van" userId="6fe5cf8a-827d-4a8b-a64c-3b2ddf1ef4f1" providerId="ADAL" clId="{F0799104-0B0D-414E-9FC1-175E9F24184C}" dt="2023-10-18T19:45:59.991" v="8021" actId="20577"/>
          <ac:spMkLst>
            <pc:docMk/>
            <pc:sldMk cId="212068110" sldId="285"/>
            <ac:spMk id="3" creationId="{BEA114E1-59FE-1CC4-93F4-CD65A5EB3200}"/>
          </ac:spMkLst>
        </pc:spChg>
      </pc:sldChg>
      <pc:sldChg chg="addSp delSp modSp add mod ord">
        <pc:chgData name="Geest, Sander van" userId="6fe5cf8a-827d-4a8b-a64c-3b2ddf1ef4f1" providerId="ADAL" clId="{F0799104-0B0D-414E-9FC1-175E9F24184C}" dt="2023-10-18T14:22:40.293" v="7940"/>
        <pc:sldMkLst>
          <pc:docMk/>
          <pc:sldMk cId="3524796619" sldId="286"/>
        </pc:sldMkLst>
        <pc:spChg chg="add del mod">
          <ac:chgData name="Geest, Sander van" userId="6fe5cf8a-827d-4a8b-a64c-3b2ddf1ef4f1" providerId="ADAL" clId="{F0799104-0B0D-414E-9FC1-175E9F24184C}" dt="2023-10-18T14:22:40.293" v="7940"/>
          <ac:spMkLst>
            <pc:docMk/>
            <pc:sldMk cId="3524796619" sldId="286"/>
            <ac:spMk id="2" creationId="{EDC02393-6045-1C03-83DA-41B5C4365530}"/>
          </ac:spMkLst>
        </pc:spChg>
        <pc:spChg chg="mod">
          <ac:chgData name="Geest, Sander van" userId="6fe5cf8a-827d-4a8b-a64c-3b2ddf1ef4f1" providerId="ADAL" clId="{F0799104-0B0D-414E-9FC1-175E9F24184C}" dt="2023-10-18T12:00:07.451" v="3533" actId="27636"/>
          <ac:spMkLst>
            <pc:docMk/>
            <pc:sldMk cId="3524796619" sldId="286"/>
            <ac:spMk id="4" creationId="{4A421C87-6428-E220-0348-BD82D32700AE}"/>
          </ac:spMkLst>
        </pc:spChg>
      </pc:sldChg>
      <pc:sldChg chg="modSp add mod ord">
        <pc:chgData name="Geest, Sander van" userId="6fe5cf8a-827d-4a8b-a64c-3b2ddf1ef4f1" providerId="ADAL" clId="{F0799104-0B0D-414E-9FC1-175E9F24184C}" dt="2023-10-18T11:59:47.167" v="3525" actId="20577"/>
        <pc:sldMkLst>
          <pc:docMk/>
          <pc:sldMk cId="2592021136" sldId="287"/>
        </pc:sldMkLst>
        <pc:spChg chg="mod">
          <ac:chgData name="Geest, Sander van" userId="6fe5cf8a-827d-4a8b-a64c-3b2ddf1ef4f1" providerId="ADAL" clId="{F0799104-0B0D-414E-9FC1-175E9F24184C}" dt="2023-10-18T11:59:47.167" v="3525" actId="20577"/>
          <ac:spMkLst>
            <pc:docMk/>
            <pc:sldMk cId="2592021136" sldId="287"/>
            <ac:spMk id="4" creationId="{4A421C87-6428-E220-0348-BD82D32700AE}"/>
          </ac:spMkLst>
        </pc:spChg>
      </pc:sldChg>
      <pc:sldChg chg="modSp add mod">
        <pc:chgData name="Geest, Sander van" userId="6fe5cf8a-827d-4a8b-a64c-3b2ddf1ef4f1" providerId="ADAL" clId="{F0799104-0B0D-414E-9FC1-175E9F24184C}" dt="2023-10-18T11:55:35.532" v="3516" actId="20577"/>
        <pc:sldMkLst>
          <pc:docMk/>
          <pc:sldMk cId="298585780" sldId="288"/>
        </pc:sldMkLst>
        <pc:spChg chg="mod">
          <ac:chgData name="Geest, Sander van" userId="6fe5cf8a-827d-4a8b-a64c-3b2ddf1ef4f1" providerId="ADAL" clId="{F0799104-0B0D-414E-9FC1-175E9F24184C}" dt="2023-10-18T11:55:35.532" v="3516" actId="20577"/>
          <ac:spMkLst>
            <pc:docMk/>
            <pc:sldMk cId="298585780" sldId="288"/>
            <ac:spMk id="2" creationId="{C0463D2F-83B6-3260-446D-F50E4EFB92F3}"/>
          </ac:spMkLst>
        </pc:spChg>
        <pc:spChg chg="mod">
          <ac:chgData name="Geest, Sander van" userId="6fe5cf8a-827d-4a8b-a64c-3b2ddf1ef4f1" providerId="ADAL" clId="{F0799104-0B0D-414E-9FC1-175E9F24184C}" dt="2023-10-18T11:55:30.450" v="3506" actId="11"/>
          <ac:spMkLst>
            <pc:docMk/>
            <pc:sldMk cId="298585780" sldId="288"/>
            <ac:spMk id="3" creationId="{BEA114E1-59FE-1CC4-93F4-CD65A5EB3200}"/>
          </ac:spMkLst>
        </pc:spChg>
      </pc:sldChg>
      <pc:sldChg chg="modSp add mod">
        <pc:chgData name="Geest, Sander van" userId="6fe5cf8a-827d-4a8b-a64c-3b2ddf1ef4f1" providerId="ADAL" clId="{F0799104-0B0D-414E-9FC1-175E9F24184C}" dt="2023-10-18T13:31:03.085" v="5879" actId="20577"/>
        <pc:sldMkLst>
          <pc:docMk/>
          <pc:sldMk cId="1177670747" sldId="289"/>
        </pc:sldMkLst>
        <pc:spChg chg="mod">
          <ac:chgData name="Geest, Sander van" userId="6fe5cf8a-827d-4a8b-a64c-3b2ddf1ef4f1" providerId="ADAL" clId="{F0799104-0B0D-414E-9FC1-175E9F24184C}" dt="2023-10-18T12:30:59.649" v="3631" actId="20577"/>
          <ac:spMkLst>
            <pc:docMk/>
            <pc:sldMk cId="1177670747" sldId="289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13:31:03.085" v="5879" actId="20577"/>
          <ac:spMkLst>
            <pc:docMk/>
            <pc:sldMk cId="1177670747" sldId="289"/>
            <ac:spMk id="3" creationId="{6C278514-9D0A-4DF1-3853-FEFF514F616C}"/>
          </ac:spMkLst>
        </pc:spChg>
      </pc:sldChg>
      <pc:sldChg chg="add del">
        <pc:chgData name="Geest, Sander van" userId="6fe5cf8a-827d-4a8b-a64c-3b2ddf1ef4f1" providerId="ADAL" clId="{F0799104-0B0D-414E-9FC1-175E9F24184C}" dt="2023-10-18T12:32:56.815" v="3725" actId="2696"/>
        <pc:sldMkLst>
          <pc:docMk/>
          <pc:sldMk cId="2379494112" sldId="290"/>
        </pc:sldMkLst>
      </pc:sldChg>
      <pc:sldChg chg="addSp delSp modSp add mod ord">
        <pc:chgData name="Geest, Sander van" userId="6fe5cf8a-827d-4a8b-a64c-3b2ddf1ef4f1" providerId="ADAL" clId="{F0799104-0B0D-414E-9FC1-175E9F24184C}" dt="2023-10-18T19:45:19.983" v="7990" actId="20577"/>
        <pc:sldMkLst>
          <pc:docMk/>
          <pc:sldMk cId="2258890845" sldId="291"/>
        </pc:sldMkLst>
        <pc:spChg chg="mod">
          <ac:chgData name="Geest, Sander van" userId="6fe5cf8a-827d-4a8b-a64c-3b2ddf1ef4f1" providerId="ADAL" clId="{F0799104-0B0D-414E-9FC1-175E9F24184C}" dt="2023-10-18T19:45:19.983" v="7990" actId="20577"/>
          <ac:spMkLst>
            <pc:docMk/>
            <pc:sldMk cId="2258890845" sldId="291"/>
            <ac:spMk id="2" creationId="{D852E6CF-EB12-36FC-2A5F-96EB3620B7F2}"/>
          </ac:spMkLst>
        </pc:spChg>
        <pc:spChg chg="del">
          <ac:chgData name="Geest, Sander van" userId="6fe5cf8a-827d-4a8b-a64c-3b2ddf1ef4f1" providerId="ADAL" clId="{F0799104-0B0D-414E-9FC1-175E9F24184C}" dt="2023-10-18T12:32:48.151" v="3724" actId="478"/>
          <ac:spMkLst>
            <pc:docMk/>
            <pc:sldMk cId="2258890845" sldId="291"/>
            <ac:spMk id="3" creationId="{6C278514-9D0A-4DF1-3853-FEFF514F616C}"/>
          </ac:spMkLst>
        </pc:spChg>
        <pc:spChg chg="add del mod">
          <ac:chgData name="Geest, Sander van" userId="6fe5cf8a-827d-4a8b-a64c-3b2ddf1ef4f1" providerId="ADAL" clId="{F0799104-0B0D-414E-9FC1-175E9F24184C}" dt="2023-10-18T13:16:57.817" v="5458" actId="20577"/>
          <ac:spMkLst>
            <pc:docMk/>
            <pc:sldMk cId="2258890845" sldId="291"/>
            <ac:spMk id="4" creationId="{6896462F-5457-F7B9-157B-F7644B6855A4}"/>
          </ac:spMkLst>
        </pc:spChg>
        <pc:spChg chg="del">
          <ac:chgData name="Geest, Sander van" userId="6fe5cf8a-827d-4a8b-a64c-3b2ddf1ef4f1" providerId="ADAL" clId="{F0799104-0B0D-414E-9FC1-175E9F24184C}" dt="2023-10-18T12:40:46.478" v="3829" actId="478"/>
          <ac:spMkLst>
            <pc:docMk/>
            <pc:sldMk cId="2258890845" sldId="291"/>
            <ac:spMk id="5" creationId="{9929A064-0757-75F5-288B-087212E525A5}"/>
          </ac:spMkLst>
        </pc:spChg>
        <pc:spChg chg="del">
          <ac:chgData name="Geest, Sander van" userId="6fe5cf8a-827d-4a8b-a64c-3b2ddf1ef4f1" providerId="ADAL" clId="{F0799104-0B0D-414E-9FC1-175E9F24184C}" dt="2023-10-18T12:40:46.478" v="3829" actId="478"/>
          <ac:spMkLst>
            <pc:docMk/>
            <pc:sldMk cId="2258890845" sldId="291"/>
            <ac:spMk id="6" creationId="{957BF657-F268-D580-B2DA-F663542B0367}"/>
          </ac:spMkLst>
        </pc:spChg>
        <pc:spChg chg="del">
          <ac:chgData name="Geest, Sander van" userId="6fe5cf8a-827d-4a8b-a64c-3b2ddf1ef4f1" providerId="ADAL" clId="{F0799104-0B0D-414E-9FC1-175E9F24184C}" dt="2023-10-18T12:40:46.478" v="3829" actId="478"/>
          <ac:spMkLst>
            <pc:docMk/>
            <pc:sldMk cId="2258890845" sldId="291"/>
            <ac:spMk id="7" creationId="{4FE6DCBB-8A93-3F44-B44A-F0E6DDF8896E}"/>
          </ac:spMkLst>
        </pc:spChg>
        <pc:spChg chg="del">
          <ac:chgData name="Geest, Sander van" userId="6fe5cf8a-827d-4a8b-a64c-3b2ddf1ef4f1" providerId="ADAL" clId="{F0799104-0B0D-414E-9FC1-175E9F24184C}" dt="2023-10-18T12:40:46.478" v="3829" actId="478"/>
          <ac:spMkLst>
            <pc:docMk/>
            <pc:sldMk cId="2258890845" sldId="291"/>
            <ac:spMk id="8" creationId="{E40AA2C8-D73F-BA47-933C-1B0A961A7258}"/>
          </ac:spMkLst>
        </pc:spChg>
        <pc:spChg chg="del">
          <ac:chgData name="Geest, Sander van" userId="6fe5cf8a-827d-4a8b-a64c-3b2ddf1ef4f1" providerId="ADAL" clId="{F0799104-0B0D-414E-9FC1-175E9F24184C}" dt="2023-10-18T12:40:46.478" v="3829" actId="478"/>
          <ac:spMkLst>
            <pc:docMk/>
            <pc:sldMk cId="2258890845" sldId="291"/>
            <ac:spMk id="9" creationId="{29232FFE-862E-112A-2DC8-ECC4764FA10F}"/>
          </ac:spMkLst>
        </pc:spChg>
        <pc:spChg chg="add del mod">
          <ac:chgData name="Geest, Sander van" userId="6fe5cf8a-827d-4a8b-a64c-3b2ddf1ef4f1" providerId="ADAL" clId="{F0799104-0B0D-414E-9FC1-175E9F24184C}" dt="2023-10-18T12:35:27.500" v="3732" actId="931"/>
          <ac:spMkLst>
            <pc:docMk/>
            <pc:sldMk cId="2258890845" sldId="291"/>
            <ac:spMk id="11" creationId="{0A37BE2F-76CC-2F19-7C7D-F17BFEC68440}"/>
          </ac:spMkLst>
        </pc:spChg>
        <pc:spChg chg="add mod">
          <ac:chgData name="Geest, Sander van" userId="6fe5cf8a-827d-4a8b-a64c-3b2ddf1ef4f1" providerId="ADAL" clId="{F0799104-0B0D-414E-9FC1-175E9F24184C}" dt="2023-10-18T12:53:36.876" v="4114" actId="1076"/>
          <ac:spMkLst>
            <pc:docMk/>
            <pc:sldMk cId="2258890845" sldId="291"/>
            <ac:spMk id="22" creationId="{8598F29E-5134-052D-252E-2AC60C879531}"/>
          </ac:spMkLst>
        </pc:spChg>
        <pc:spChg chg="add del">
          <ac:chgData name="Geest, Sander van" userId="6fe5cf8a-827d-4a8b-a64c-3b2ddf1ef4f1" providerId="ADAL" clId="{F0799104-0B0D-414E-9FC1-175E9F24184C}" dt="2023-10-18T12:40:05.096" v="3788" actId="478"/>
          <ac:spMkLst>
            <pc:docMk/>
            <pc:sldMk cId="2258890845" sldId="291"/>
            <ac:spMk id="24" creationId="{F4F5C077-AC5A-1256-B1CB-30FBEEA248DA}"/>
          </ac:spMkLst>
        </pc:spChg>
        <pc:spChg chg="add mod">
          <ac:chgData name="Geest, Sander van" userId="6fe5cf8a-827d-4a8b-a64c-3b2ddf1ef4f1" providerId="ADAL" clId="{F0799104-0B0D-414E-9FC1-175E9F24184C}" dt="2023-10-18T12:53:50.702" v="4124" actId="20577"/>
          <ac:spMkLst>
            <pc:docMk/>
            <pc:sldMk cId="2258890845" sldId="291"/>
            <ac:spMk id="25" creationId="{974CF10C-FF4B-7705-D64A-C3EF23D9A0D0}"/>
          </ac:spMkLst>
        </pc:spChg>
        <pc:spChg chg="add del mod">
          <ac:chgData name="Geest, Sander van" userId="6fe5cf8a-827d-4a8b-a64c-3b2ddf1ef4f1" providerId="ADAL" clId="{F0799104-0B0D-414E-9FC1-175E9F24184C}" dt="2023-10-18T12:42:37.256" v="3886"/>
          <ac:spMkLst>
            <pc:docMk/>
            <pc:sldMk cId="2258890845" sldId="291"/>
            <ac:spMk id="27" creationId="{02C76EDA-928B-31A5-217B-426E42DF59D2}"/>
          </ac:spMkLst>
        </pc:spChg>
        <pc:spChg chg="add mod">
          <ac:chgData name="Geest, Sander van" userId="6fe5cf8a-827d-4a8b-a64c-3b2ddf1ef4f1" providerId="ADAL" clId="{F0799104-0B0D-414E-9FC1-175E9F24184C}" dt="2023-10-18T12:52:56.045" v="4099" actId="1076"/>
          <ac:spMkLst>
            <pc:docMk/>
            <pc:sldMk cId="2258890845" sldId="291"/>
            <ac:spMk id="29" creationId="{66D4AADA-35EA-8200-0D9E-A30F54B93E67}"/>
          </ac:spMkLst>
        </pc:spChg>
        <pc:spChg chg="add mod">
          <ac:chgData name="Geest, Sander van" userId="6fe5cf8a-827d-4a8b-a64c-3b2ddf1ef4f1" providerId="ADAL" clId="{F0799104-0B0D-414E-9FC1-175E9F24184C}" dt="2023-10-18T12:53:14.128" v="4108" actId="1076"/>
          <ac:spMkLst>
            <pc:docMk/>
            <pc:sldMk cId="2258890845" sldId="291"/>
            <ac:spMk id="31" creationId="{294454A4-3D3D-5C69-F9BB-2B6CB8CC3221}"/>
          </ac:spMkLst>
        </pc:spChg>
        <pc:spChg chg="add mod">
          <ac:chgData name="Geest, Sander van" userId="6fe5cf8a-827d-4a8b-a64c-3b2ddf1ef4f1" providerId="ADAL" clId="{F0799104-0B0D-414E-9FC1-175E9F24184C}" dt="2023-10-18T12:46:37.082" v="3983" actId="403"/>
          <ac:spMkLst>
            <pc:docMk/>
            <pc:sldMk cId="2258890845" sldId="291"/>
            <ac:spMk id="32" creationId="{9F98BFA7-CB01-B7AD-CE75-A64D9AE643C5}"/>
          </ac:spMkLst>
        </pc:spChg>
        <pc:spChg chg="add mod">
          <ac:chgData name="Geest, Sander van" userId="6fe5cf8a-827d-4a8b-a64c-3b2ddf1ef4f1" providerId="ADAL" clId="{F0799104-0B0D-414E-9FC1-175E9F24184C}" dt="2023-10-18T12:46:37.082" v="3983" actId="403"/>
          <ac:spMkLst>
            <pc:docMk/>
            <pc:sldMk cId="2258890845" sldId="291"/>
            <ac:spMk id="33" creationId="{B3F450C5-8B38-751F-4E95-85EE5E883452}"/>
          </ac:spMkLst>
        </pc:spChg>
        <pc:spChg chg="add mod">
          <ac:chgData name="Geest, Sander van" userId="6fe5cf8a-827d-4a8b-a64c-3b2ddf1ef4f1" providerId="ADAL" clId="{F0799104-0B0D-414E-9FC1-175E9F24184C}" dt="2023-10-18T12:46:37.082" v="3983" actId="403"/>
          <ac:spMkLst>
            <pc:docMk/>
            <pc:sldMk cId="2258890845" sldId="291"/>
            <ac:spMk id="34" creationId="{480C0936-F7D0-D282-1CB4-FAA71C0F5C68}"/>
          </ac:spMkLst>
        </pc:spChg>
        <pc:spChg chg="add del mod">
          <ac:chgData name="Geest, Sander van" userId="6fe5cf8a-827d-4a8b-a64c-3b2ddf1ef4f1" providerId="ADAL" clId="{F0799104-0B0D-414E-9FC1-175E9F24184C}" dt="2023-10-18T12:56:27.431" v="4142" actId="478"/>
          <ac:spMkLst>
            <pc:docMk/>
            <pc:sldMk cId="2258890845" sldId="291"/>
            <ac:spMk id="44" creationId="{B45BBD72-66B3-AC4C-AE39-26A310A76731}"/>
          </ac:spMkLst>
        </pc:spChg>
        <pc:spChg chg="add mod">
          <ac:chgData name="Geest, Sander van" userId="6fe5cf8a-827d-4a8b-a64c-3b2ddf1ef4f1" providerId="ADAL" clId="{F0799104-0B0D-414E-9FC1-175E9F24184C}" dt="2023-10-18T12:55:05.362" v="4127"/>
          <ac:spMkLst>
            <pc:docMk/>
            <pc:sldMk cId="2258890845" sldId="291"/>
            <ac:spMk id="72" creationId="{E8AFF257-1605-A464-814E-94F4162EBEF7}"/>
          </ac:spMkLst>
        </pc:spChg>
        <pc:spChg chg="add del mod">
          <ac:chgData name="Geest, Sander van" userId="6fe5cf8a-827d-4a8b-a64c-3b2ddf1ef4f1" providerId="ADAL" clId="{F0799104-0B0D-414E-9FC1-175E9F24184C}" dt="2023-10-18T13:05:30.386" v="4848" actId="478"/>
          <ac:spMkLst>
            <pc:docMk/>
            <pc:sldMk cId="2258890845" sldId="291"/>
            <ac:spMk id="73" creationId="{9AD303DA-1CC3-F938-E7B9-E70016F3D0B0}"/>
          </ac:spMkLst>
        </pc:spChg>
        <pc:spChg chg="add mod">
          <ac:chgData name="Geest, Sander van" userId="6fe5cf8a-827d-4a8b-a64c-3b2ddf1ef4f1" providerId="ADAL" clId="{F0799104-0B0D-414E-9FC1-175E9F24184C}" dt="2023-10-18T13:12:38.502" v="5284" actId="14100"/>
          <ac:spMkLst>
            <pc:docMk/>
            <pc:sldMk cId="2258890845" sldId="291"/>
            <ac:spMk id="74" creationId="{12FB8DA0-E8C9-553D-AAE1-18030FA956A7}"/>
          </ac:spMkLst>
        </pc:spChg>
        <pc:spChg chg="add mod">
          <ac:chgData name="Geest, Sander van" userId="6fe5cf8a-827d-4a8b-a64c-3b2ddf1ef4f1" providerId="ADAL" clId="{F0799104-0B0D-414E-9FC1-175E9F24184C}" dt="2023-10-18T13:14:37.090" v="5402" actId="20577"/>
          <ac:spMkLst>
            <pc:docMk/>
            <pc:sldMk cId="2258890845" sldId="291"/>
            <ac:spMk id="75" creationId="{91072D6C-4D0D-385A-2D05-91B4ED48B8C0}"/>
          </ac:spMkLst>
        </pc:spChg>
        <pc:spChg chg="add del mod">
          <ac:chgData name="Geest, Sander van" userId="6fe5cf8a-827d-4a8b-a64c-3b2ddf1ef4f1" providerId="ADAL" clId="{F0799104-0B0D-414E-9FC1-175E9F24184C}" dt="2023-10-18T13:15:36.276" v="5419" actId="478"/>
          <ac:spMkLst>
            <pc:docMk/>
            <pc:sldMk cId="2258890845" sldId="291"/>
            <ac:spMk id="76" creationId="{D18F4B58-19EF-5C6E-B174-74EBBA515180}"/>
          </ac:spMkLst>
        </pc:spChg>
        <pc:spChg chg="add del mod">
          <ac:chgData name="Geest, Sander van" userId="6fe5cf8a-827d-4a8b-a64c-3b2ddf1ef4f1" providerId="ADAL" clId="{F0799104-0B0D-414E-9FC1-175E9F24184C}" dt="2023-10-18T13:09:02.643" v="5050" actId="478"/>
          <ac:spMkLst>
            <pc:docMk/>
            <pc:sldMk cId="2258890845" sldId="291"/>
            <ac:spMk id="77" creationId="{C4028BA7-D2A4-CFB5-5913-6A9948A17DEB}"/>
          </ac:spMkLst>
        </pc:spChg>
        <pc:spChg chg="add mod">
          <ac:chgData name="Geest, Sander van" userId="6fe5cf8a-827d-4a8b-a64c-3b2ddf1ef4f1" providerId="ADAL" clId="{F0799104-0B0D-414E-9FC1-175E9F24184C}" dt="2023-10-18T13:15:18.510" v="5414" actId="1076"/>
          <ac:spMkLst>
            <pc:docMk/>
            <pc:sldMk cId="2258890845" sldId="291"/>
            <ac:spMk id="78" creationId="{55B69107-127D-5B42-0017-DB515276CBC8}"/>
          </ac:spMkLst>
        </pc:spChg>
        <pc:spChg chg="add mod">
          <ac:chgData name="Geest, Sander van" userId="6fe5cf8a-827d-4a8b-a64c-3b2ddf1ef4f1" providerId="ADAL" clId="{F0799104-0B0D-414E-9FC1-175E9F24184C}" dt="2023-10-18T13:18:45.932" v="5472" actId="1076"/>
          <ac:spMkLst>
            <pc:docMk/>
            <pc:sldMk cId="2258890845" sldId="291"/>
            <ac:spMk id="79" creationId="{80AAC391-4DEC-C284-6727-2B71924862B2}"/>
          </ac:spMkLst>
        </pc:spChg>
        <pc:spChg chg="add mod">
          <ac:chgData name="Geest, Sander van" userId="6fe5cf8a-827d-4a8b-a64c-3b2ddf1ef4f1" providerId="ADAL" clId="{F0799104-0B0D-414E-9FC1-175E9F24184C}" dt="2023-10-18T13:16:31.481" v="5451" actId="122"/>
          <ac:spMkLst>
            <pc:docMk/>
            <pc:sldMk cId="2258890845" sldId="291"/>
            <ac:spMk id="80" creationId="{E6F30DB5-C4C1-9D0F-867B-645A09458F10}"/>
          </ac:spMkLst>
        </pc:spChg>
        <pc:spChg chg="add del mod">
          <ac:chgData name="Geest, Sander van" userId="6fe5cf8a-827d-4a8b-a64c-3b2ddf1ef4f1" providerId="ADAL" clId="{F0799104-0B0D-414E-9FC1-175E9F24184C}" dt="2023-10-18T13:16:48.756" v="5457" actId="478"/>
          <ac:spMkLst>
            <pc:docMk/>
            <pc:sldMk cId="2258890845" sldId="291"/>
            <ac:spMk id="81" creationId="{722717F3-8BFE-EC73-5335-D139FB1AEEFA}"/>
          </ac:spMkLst>
        </pc:spChg>
        <pc:spChg chg="add del mod">
          <ac:chgData name="Geest, Sander van" userId="6fe5cf8a-827d-4a8b-a64c-3b2ddf1ef4f1" providerId="ADAL" clId="{F0799104-0B0D-414E-9FC1-175E9F24184C}" dt="2023-10-18T13:17:56.890" v="5465" actId="478"/>
          <ac:spMkLst>
            <pc:docMk/>
            <pc:sldMk cId="2258890845" sldId="291"/>
            <ac:spMk id="82" creationId="{6AFB248D-642A-EC8F-9BB3-71E92DC6EE2E}"/>
          </ac:spMkLst>
        </pc:spChg>
        <pc:spChg chg="add mod">
          <ac:chgData name="Geest, Sander van" userId="6fe5cf8a-827d-4a8b-a64c-3b2ddf1ef4f1" providerId="ADAL" clId="{F0799104-0B0D-414E-9FC1-175E9F24184C}" dt="2023-10-18T13:18:45.932" v="5472" actId="1076"/>
          <ac:spMkLst>
            <pc:docMk/>
            <pc:sldMk cId="2258890845" sldId="291"/>
            <ac:spMk id="83" creationId="{B24554E2-DE1E-338F-2226-023F6518B723}"/>
          </ac:spMkLst>
        </pc:spChg>
        <pc:picChg chg="add mod">
          <ac:chgData name="Geest, Sander van" userId="6fe5cf8a-827d-4a8b-a64c-3b2ddf1ef4f1" providerId="ADAL" clId="{F0799104-0B0D-414E-9FC1-175E9F24184C}" dt="2023-10-18T12:47:54.314" v="3998" actId="1076"/>
          <ac:picMkLst>
            <pc:docMk/>
            <pc:sldMk cId="2258890845" sldId="291"/>
            <ac:picMk id="13" creationId="{DF0E545B-1B22-2433-D800-782F23BA78C9}"/>
          </ac:picMkLst>
        </pc:picChg>
        <pc:picChg chg="add mod">
          <ac:chgData name="Geest, Sander van" userId="6fe5cf8a-827d-4a8b-a64c-3b2ddf1ef4f1" providerId="ADAL" clId="{F0799104-0B0D-414E-9FC1-175E9F24184C}" dt="2023-10-18T12:47:54.314" v="3998" actId="1076"/>
          <ac:picMkLst>
            <pc:docMk/>
            <pc:sldMk cId="2258890845" sldId="291"/>
            <ac:picMk id="15" creationId="{B7C21686-537D-2776-9817-479B92FAD6A8}"/>
          </ac:picMkLst>
        </pc:picChg>
        <pc:picChg chg="add mod">
          <ac:chgData name="Geest, Sander van" userId="6fe5cf8a-827d-4a8b-a64c-3b2ddf1ef4f1" providerId="ADAL" clId="{F0799104-0B0D-414E-9FC1-175E9F24184C}" dt="2023-10-18T12:47:54.314" v="3998" actId="1076"/>
          <ac:picMkLst>
            <pc:docMk/>
            <pc:sldMk cId="2258890845" sldId="291"/>
            <ac:picMk id="16" creationId="{D2153745-2F80-632B-4F46-FBCEA7B6785B}"/>
          </ac:picMkLst>
        </pc:picChg>
        <pc:picChg chg="add del mod">
          <ac:chgData name="Geest, Sander van" userId="6fe5cf8a-827d-4a8b-a64c-3b2ddf1ef4f1" providerId="ADAL" clId="{F0799104-0B0D-414E-9FC1-175E9F24184C}" dt="2023-10-18T12:46:02.295" v="3979" actId="478"/>
          <ac:picMkLst>
            <pc:docMk/>
            <pc:sldMk cId="2258890845" sldId="291"/>
            <ac:picMk id="18" creationId="{85CDC75E-9533-EBDF-E1D7-666955508228}"/>
          </ac:picMkLst>
        </pc:picChg>
        <pc:picChg chg="add del mod">
          <ac:chgData name="Geest, Sander van" userId="6fe5cf8a-827d-4a8b-a64c-3b2ddf1ef4f1" providerId="ADAL" clId="{F0799104-0B0D-414E-9FC1-175E9F24184C}" dt="2023-10-18T12:38:52.971" v="3753" actId="478"/>
          <ac:picMkLst>
            <pc:docMk/>
            <pc:sldMk cId="2258890845" sldId="291"/>
            <ac:picMk id="20" creationId="{E9011478-1BF7-AE36-2768-8C7E51809B23}"/>
          </ac:picMkLst>
        </pc:picChg>
        <pc:picChg chg="add del mod">
          <ac:chgData name="Geest, Sander van" userId="6fe5cf8a-827d-4a8b-a64c-3b2ddf1ef4f1" providerId="ADAL" clId="{F0799104-0B0D-414E-9FC1-175E9F24184C}" dt="2023-10-18T12:45:45.848" v="3973" actId="478"/>
          <ac:picMkLst>
            <pc:docMk/>
            <pc:sldMk cId="2258890845" sldId="291"/>
            <ac:picMk id="21" creationId="{CFFC126B-7455-CDEC-3648-2D338D309B69}"/>
          </ac:picMkLst>
        </pc:picChg>
        <pc:picChg chg="add mod">
          <ac:chgData name="Geest, Sander van" userId="6fe5cf8a-827d-4a8b-a64c-3b2ddf1ef4f1" providerId="ADAL" clId="{F0799104-0B0D-414E-9FC1-175E9F24184C}" dt="2023-10-18T12:42:42.353" v="3887" actId="14100"/>
          <ac:picMkLst>
            <pc:docMk/>
            <pc:sldMk cId="2258890845" sldId="291"/>
            <ac:picMk id="26" creationId="{BE82CE1D-3231-DB6F-7C87-D78D466D9E43}"/>
          </ac:picMkLst>
        </pc:picChg>
        <pc:picChg chg="add mod">
          <ac:chgData name="Geest, Sander van" userId="6fe5cf8a-827d-4a8b-a64c-3b2ddf1ef4f1" providerId="ADAL" clId="{F0799104-0B0D-414E-9FC1-175E9F24184C}" dt="2023-10-18T12:42:57.208" v="3890" actId="1076"/>
          <ac:picMkLst>
            <pc:docMk/>
            <pc:sldMk cId="2258890845" sldId="291"/>
            <ac:picMk id="30" creationId="{C2945969-3C2C-EF46-0BB8-359DEB3C6E9D}"/>
          </ac:picMkLst>
        </pc:picChg>
        <pc:picChg chg="add del mod">
          <ac:chgData name="Geest, Sander van" userId="6fe5cf8a-827d-4a8b-a64c-3b2ddf1ef4f1" providerId="ADAL" clId="{F0799104-0B0D-414E-9FC1-175E9F24184C}" dt="2023-10-18T12:46:00.768" v="3978" actId="21"/>
          <ac:picMkLst>
            <pc:docMk/>
            <pc:sldMk cId="2258890845" sldId="291"/>
            <ac:picMk id="36" creationId="{2EC16B2F-974C-1738-72E7-6535085205D1}"/>
          </ac:picMkLst>
        </pc:picChg>
        <pc:picChg chg="add mod">
          <ac:chgData name="Geest, Sander van" userId="6fe5cf8a-827d-4a8b-a64c-3b2ddf1ef4f1" providerId="ADAL" clId="{F0799104-0B0D-414E-9FC1-175E9F24184C}" dt="2023-10-18T12:46:09.438" v="3981" actId="1076"/>
          <ac:picMkLst>
            <pc:docMk/>
            <pc:sldMk cId="2258890845" sldId="291"/>
            <ac:picMk id="37" creationId="{157943A2-2DA9-B94D-6547-31FB484011F1}"/>
          </ac:picMkLst>
        </pc:picChg>
        <pc:picChg chg="add mod">
          <ac:chgData name="Geest, Sander van" userId="6fe5cf8a-827d-4a8b-a64c-3b2ddf1ef4f1" providerId="ADAL" clId="{F0799104-0B0D-414E-9FC1-175E9F24184C}" dt="2023-10-18T12:46:03.111" v="3980"/>
          <ac:picMkLst>
            <pc:docMk/>
            <pc:sldMk cId="2258890845" sldId="291"/>
            <ac:picMk id="38" creationId="{6738F4B2-299C-02A8-93BB-761E4EF41CC0}"/>
          </ac:picMkLst>
        </pc:picChg>
        <pc:cxnChg chg="add mod">
          <ac:chgData name="Geest, Sander van" userId="6fe5cf8a-827d-4a8b-a64c-3b2ddf1ef4f1" providerId="ADAL" clId="{F0799104-0B0D-414E-9FC1-175E9F24184C}" dt="2023-10-18T12:47:58.134" v="3999" actId="14100"/>
          <ac:cxnSpMkLst>
            <pc:docMk/>
            <pc:sldMk cId="2258890845" sldId="291"/>
            <ac:cxnSpMk id="40" creationId="{CD5A55BA-2E0B-BF2E-EA46-D86F6F408CAC}"/>
          </ac:cxnSpMkLst>
        </pc:cxnChg>
        <pc:cxnChg chg="add mod">
          <ac:chgData name="Geest, Sander van" userId="6fe5cf8a-827d-4a8b-a64c-3b2ddf1ef4f1" providerId="ADAL" clId="{F0799104-0B0D-414E-9FC1-175E9F24184C}" dt="2023-10-18T12:48:02.845" v="4001" actId="1076"/>
          <ac:cxnSpMkLst>
            <pc:docMk/>
            <pc:sldMk cId="2258890845" sldId="291"/>
            <ac:cxnSpMk id="43" creationId="{EF54673D-48D3-A36D-3F9C-72A5B28285C9}"/>
          </ac:cxnSpMkLst>
        </pc:cxnChg>
        <pc:cxnChg chg="add mod">
          <ac:chgData name="Geest, Sander van" userId="6fe5cf8a-827d-4a8b-a64c-3b2ddf1ef4f1" providerId="ADAL" clId="{F0799104-0B0D-414E-9FC1-175E9F24184C}" dt="2023-10-18T12:49:53.523" v="4060" actId="14100"/>
          <ac:cxnSpMkLst>
            <pc:docMk/>
            <pc:sldMk cId="2258890845" sldId="291"/>
            <ac:cxnSpMk id="45" creationId="{547F228D-63CB-9221-3FD5-EA7078F2CA3F}"/>
          </ac:cxnSpMkLst>
        </pc:cxnChg>
        <pc:cxnChg chg="add mod">
          <ac:chgData name="Geest, Sander van" userId="6fe5cf8a-827d-4a8b-a64c-3b2ddf1ef4f1" providerId="ADAL" clId="{F0799104-0B0D-414E-9FC1-175E9F24184C}" dt="2023-10-18T12:50:01.300" v="4063" actId="14100"/>
          <ac:cxnSpMkLst>
            <pc:docMk/>
            <pc:sldMk cId="2258890845" sldId="291"/>
            <ac:cxnSpMk id="48" creationId="{B6B60DB0-9DE7-36B0-E0B1-827E4BB27916}"/>
          </ac:cxnSpMkLst>
        </pc:cxnChg>
        <pc:cxnChg chg="add del mod">
          <ac:chgData name="Geest, Sander van" userId="6fe5cf8a-827d-4a8b-a64c-3b2ddf1ef4f1" providerId="ADAL" clId="{F0799104-0B0D-414E-9FC1-175E9F24184C}" dt="2023-10-18T12:50:20.433" v="4067"/>
          <ac:cxnSpMkLst>
            <pc:docMk/>
            <pc:sldMk cId="2258890845" sldId="291"/>
            <ac:cxnSpMk id="51" creationId="{587425D0-2D01-805B-06C1-A6F8FAB8FE27}"/>
          </ac:cxnSpMkLst>
        </pc:cxnChg>
        <pc:cxnChg chg="add mod">
          <ac:chgData name="Geest, Sander van" userId="6fe5cf8a-827d-4a8b-a64c-3b2ddf1ef4f1" providerId="ADAL" clId="{F0799104-0B0D-414E-9FC1-175E9F24184C}" dt="2023-10-18T12:50:47.637" v="4070" actId="14100"/>
          <ac:cxnSpMkLst>
            <pc:docMk/>
            <pc:sldMk cId="2258890845" sldId="291"/>
            <ac:cxnSpMk id="53" creationId="{22A3ADFD-801F-5086-0EFF-E8F9CE1676AB}"/>
          </ac:cxnSpMkLst>
        </pc:cxnChg>
        <pc:cxnChg chg="add mod">
          <ac:chgData name="Geest, Sander van" userId="6fe5cf8a-827d-4a8b-a64c-3b2ddf1ef4f1" providerId="ADAL" clId="{F0799104-0B0D-414E-9FC1-175E9F24184C}" dt="2023-10-18T13:18:30.341" v="5471" actId="14100"/>
          <ac:cxnSpMkLst>
            <pc:docMk/>
            <pc:sldMk cId="2258890845" sldId="291"/>
            <ac:cxnSpMk id="56" creationId="{20BB3F9A-F6C3-6488-D64A-6CD0B9F5CF80}"/>
          </ac:cxnSpMkLst>
        </pc:cxnChg>
        <pc:cxnChg chg="add mod">
          <ac:chgData name="Geest, Sander van" userId="6fe5cf8a-827d-4a8b-a64c-3b2ddf1ef4f1" providerId="ADAL" clId="{F0799104-0B0D-414E-9FC1-175E9F24184C}" dt="2023-10-18T13:18:53.937" v="5473" actId="14100"/>
          <ac:cxnSpMkLst>
            <pc:docMk/>
            <pc:sldMk cId="2258890845" sldId="291"/>
            <ac:cxnSpMk id="59" creationId="{1951753E-96B2-D74D-A193-8147E4A224C3}"/>
          </ac:cxnSpMkLst>
        </pc:cxnChg>
        <pc:cxnChg chg="add mod">
          <ac:chgData name="Geest, Sander van" userId="6fe5cf8a-827d-4a8b-a64c-3b2ddf1ef4f1" providerId="ADAL" clId="{F0799104-0B0D-414E-9FC1-175E9F24184C}" dt="2023-10-18T12:51:49.817" v="4082" actId="14100"/>
          <ac:cxnSpMkLst>
            <pc:docMk/>
            <pc:sldMk cId="2258890845" sldId="291"/>
            <ac:cxnSpMk id="62" creationId="{11BE1787-2F3C-30D7-EC47-3B61613A5D57}"/>
          </ac:cxnSpMkLst>
        </pc:cxnChg>
        <pc:cxnChg chg="add mod">
          <ac:chgData name="Geest, Sander van" userId="6fe5cf8a-827d-4a8b-a64c-3b2ddf1ef4f1" providerId="ADAL" clId="{F0799104-0B0D-414E-9FC1-175E9F24184C}" dt="2023-10-18T12:53:20.240" v="4110" actId="14100"/>
          <ac:cxnSpMkLst>
            <pc:docMk/>
            <pc:sldMk cId="2258890845" sldId="291"/>
            <ac:cxnSpMk id="65" creationId="{DD939AFB-AA9A-BD09-961A-748467CF4BF1}"/>
          </ac:cxnSpMkLst>
        </pc:cxnChg>
        <pc:cxnChg chg="add mod">
          <ac:chgData name="Geest, Sander van" userId="6fe5cf8a-827d-4a8b-a64c-3b2ddf1ef4f1" providerId="ADAL" clId="{F0799104-0B0D-414E-9FC1-175E9F24184C}" dt="2023-10-18T12:53:17.120" v="4109" actId="14100"/>
          <ac:cxnSpMkLst>
            <pc:docMk/>
            <pc:sldMk cId="2258890845" sldId="291"/>
            <ac:cxnSpMk id="68" creationId="{18254071-1D78-EDB9-A969-19FCCA42608A}"/>
          </ac:cxnSpMkLst>
        </pc:cxnChg>
      </pc:sldChg>
      <pc:sldChg chg="modSp add del mod">
        <pc:chgData name="Geest, Sander van" userId="6fe5cf8a-827d-4a8b-a64c-3b2ddf1ef4f1" providerId="ADAL" clId="{F0799104-0B0D-414E-9FC1-175E9F24184C}" dt="2023-10-18T13:22:56.815" v="5750" actId="2696"/>
        <pc:sldMkLst>
          <pc:docMk/>
          <pc:sldMk cId="2464399633" sldId="292"/>
        </pc:sldMkLst>
        <pc:spChg chg="mod">
          <ac:chgData name="Geest, Sander van" userId="6fe5cf8a-827d-4a8b-a64c-3b2ddf1ef4f1" providerId="ADAL" clId="{F0799104-0B0D-414E-9FC1-175E9F24184C}" dt="2023-10-18T13:19:26.389" v="5484" actId="20577"/>
          <ac:spMkLst>
            <pc:docMk/>
            <pc:sldMk cId="2464399633" sldId="292"/>
            <ac:spMk id="2" creationId="{C0463D2F-83B6-3260-446D-F50E4EFB92F3}"/>
          </ac:spMkLst>
        </pc:spChg>
      </pc:sldChg>
      <pc:sldChg chg="modSp add mod">
        <pc:chgData name="Geest, Sander van" userId="6fe5cf8a-827d-4a8b-a64c-3b2ddf1ef4f1" providerId="ADAL" clId="{F0799104-0B0D-414E-9FC1-175E9F24184C}" dt="2023-10-18T19:45:33.783" v="8008" actId="20577"/>
        <pc:sldMkLst>
          <pc:docMk/>
          <pc:sldMk cId="1234180421" sldId="293"/>
        </pc:sldMkLst>
        <pc:spChg chg="mod">
          <ac:chgData name="Geest, Sander van" userId="6fe5cf8a-827d-4a8b-a64c-3b2ddf1ef4f1" providerId="ADAL" clId="{F0799104-0B0D-414E-9FC1-175E9F24184C}" dt="2023-10-18T19:43:48.506" v="7942"/>
          <ac:spMkLst>
            <pc:docMk/>
            <pc:sldMk cId="1234180421" sldId="293"/>
            <ac:spMk id="2" creationId="{C0463D2F-83B6-3260-446D-F50E4EFB92F3}"/>
          </ac:spMkLst>
        </pc:spChg>
        <pc:spChg chg="mod">
          <ac:chgData name="Geest, Sander van" userId="6fe5cf8a-827d-4a8b-a64c-3b2ddf1ef4f1" providerId="ADAL" clId="{F0799104-0B0D-414E-9FC1-175E9F24184C}" dt="2023-10-18T19:45:33.783" v="8008" actId="20577"/>
          <ac:spMkLst>
            <pc:docMk/>
            <pc:sldMk cId="1234180421" sldId="293"/>
            <ac:spMk id="3" creationId="{BEA114E1-59FE-1CC4-93F4-CD65A5EB3200}"/>
          </ac:spMkLst>
        </pc:spChg>
      </pc:sldChg>
      <pc:sldChg chg="addSp delSp modSp add mod">
        <pc:chgData name="Geest, Sander van" userId="6fe5cf8a-827d-4a8b-a64c-3b2ddf1ef4f1" providerId="ADAL" clId="{F0799104-0B0D-414E-9FC1-175E9F24184C}" dt="2023-10-18T14:14:41.277" v="7563" actId="20577"/>
        <pc:sldMkLst>
          <pc:docMk/>
          <pc:sldMk cId="544529463" sldId="294"/>
        </pc:sldMkLst>
        <pc:spChg chg="mod">
          <ac:chgData name="Geest, Sander van" userId="6fe5cf8a-827d-4a8b-a64c-3b2ddf1ef4f1" providerId="ADAL" clId="{F0799104-0B0D-414E-9FC1-175E9F24184C}" dt="2023-10-18T14:14:41.277" v="7563" actId="20577"/>
          <ac:spMkLst>
            <pc:docMk/>
            <pc:sldMk cId="544529463" sldId="294"/>
            <ac:spMk id="2" creationId="{C0463D2F-83B6-3260-446D-F50E4EFB92F3}"/>
          </ac:spMkLst>
        </pc:spChg>
        <pc:spChg chg="add del mod">
          <ac:chgData name="Geest, Sander van" userId="6fe5cf8a-827d-4a8b-a64c-3b2ddf1ef4f1" providerId="ADAL" clId="{F0799104-0B0D-414E-9FC1-175E9F24184C}" dt="2023-10-18T13:47:03.274" v="6530" actId="478"/>
          <ac:spMkLst>
            <pc:docMk/>
            <pc:sldMk cId="544529463" sldId="294"/>
            <ac:spMk id="3" creationId="{BEA114E1-59FE-1CC4-93F4-CD65A5EB3200}"/>
          </ac:spMkLst>
        </pc:spChg>
        <pc:spChg chg="add del mod">
          <ac:chgData name="Geest, Sander van" userId="6fe5cf8a-827d-4a8b-a64c-3b2ddf1ef4f1" providerId="ADAL" clId="{F0799104-0B0D-414E-9FC1-175E9F24184C}" dt="2023-10-18T13:53:18.635" v="6884" actId="1032"/>
          <ac:spMkLst>
            <pc:docMk/>
            <pc:sldMk cId="544529463" sldId="294"/>
            <ac:spMk id="7" creationId="{32E0B767-B1CE-8C35-0360-6F0690C05660}"/>
          </ac:spMkLst>
        </pc:spChg>
        <pc:spChg chg="add mod">
          <ac:chgData name="Geest, Sander van" userId="6fe5cf8a-827d-4a8b-a64c-3b2ddf1ef4f1" providerId="ADAL" clId="{F0799104-0B0D-414E-9FC1-175E9F24184C}" dt="2023-10-18T13:59:48.844" v="7007" actId="1076"/>
          <ac:spMkLst>
            <pc:docMk/>
            <pc:sldMk cId="544529463" sldId="294"/>
            <ac:spMk id="10" creationId="{CAC7DBA4-8840-22CE-2DD8-2FC7A324876D}"/>
          </ac:spMkLst>
        </pc:spChg>
        <pc:graphicFrameChg chg="add del mod">
          <ac:chgData name="Geest, Sander van" userId="6fe5cf8a-827d-4a8b-a64c-3b2ddf1ef4f1" providerId="ADAL" clId="{F0799104-0B0D-414E-9FC1-175E9F24184C}" dt="2023-10-18T13:43:51.205" v="6411" actId="12084"/>
          <ac:graphicFrameMkLst>
            <pc:docMk/>
            <pc:sldMk cId="544529463" sldId="294"/>
            <ac:graphicFrameMk id="4" creationId="{B171AA33-2B69-F59A-86B2-49D05F3C0F61}"/>
          </ac:graphicFrameMkLst>
        </pc:graphicFrameChg>
        <pc:graphicFrameChg chg="add del mod modGraphic">
          <ac:chgData name="Geest, Sander van" userId="6fe5cf8a-827d-4a8b-a64c-3b2ddf1ef4f1" providerId="ADAL" clId="{F0799104-0B0D-414E-9FC1-175E9F24184C}" dt="2023-10-18T13:54:18.819" v="6905" actId="478"/>
          <ac:graphicFrameMkLst>
            <pc:docMk/>
            <pc:sldMk cId="544529463" sldId="294"/>
            <ac:graphicFrameMk id="5" creationId="{CB365C0C-4903-A1F9-BD7B-86524A31700F}"/>
          </ac:graphicFrameMkLst>
        </pc:graphicFrameChg>
        <pc:graphicFrameChg chg="add mod modGraphic">
          <ac:chgData name="Geest, Sander van" userId="6fe5cf8a-827d-4a8b-a64c-3b2ddf1ef4f1" providerId="ADAL" clId="{F0799104-0B0D-414E-9FC1-175E9F24184C}" dt="2023-10-18T13:58:27.942" v="6983" actId="1076"/>
          <ac:graphicFrameMkLst>
            <pc:docMk/>
            <pc:sldMk cId="544529463" sldId="294"/>
            <ac:graphicFrameMk id="8" creationId="{B8EB509D-1562-C06B-9200-72253FD7B17B}"/>
          </ac:graphicFrameMkLst>
        </pc:graphicFrameChg>
      </pc:sldChg>
      <pc:sldChg chg="addSp delSp modSp add mod">
        <pc:chgData name="Geest, Sander van" userId="6fe5cf8a-827d-4a8b-a64c-3b2ddf1ef4f1" providerId="ADAL" clId="{F0799104-0B0D-414E-9FC1-175E9F24184C}" dt="2023-10-18T14:13:10.564" v="7523" actId="1076"/>
        <pc:sldMkLst>
          <pc:docMk/>
          <pc:sldMk cId="3383288655" sldId="295"/>
        </pc:sldMkLst>
        <pc:spChg chg="mod">
          <ac:chgData name="Geest, Sander van" userId="6fe5cf8a-827d-4a8b-a64c-3b2ddf1ef4f1" providerId="ADAL" clId="{F0799104-0B0D-414E-9FC1-175E9F24184C}" dt="2023-10-18T14:01:20.331" v="7109" actId="20577"/>
          <ac:spMkLst>
            <pc:docMk/>
            <pc:sldMk cId="3383288655" sldId="295"/>
            <ac:spMk id="2" creationId="{C0463D2F-83B6-3260-446D-F50E4EFB92F3}"/>
          </ac:spMkLst>
        </pc:spChg>
        <pc:spChg chg="del mod">
          <ac:chgData name="Geest, Sander van" userId="6fe5cf8a-827d-4a8b-a64c-3b2ddf1ef4f1" providerId="ADAL" clId="{F0799104-0B0D-414E-9FC1-175E9F24184C}" dt="2023-10-18T14:04:46.775" v="7316" actId="478"/>
          <ac:spMkLst>
            <pc:docMk/>
            <pc:sldMk cId="3383288655" sldId="295"/>
            <ac:spMk id="3" creationId="{BEA114E1-59FE-1CC4-93F4-CD65A5EB3200}"/>
          </ac:spMkLst>
        </pc:spChg>
        <pc:spChg chg="add del mod">
          <ac:chgData name="Geest, Sander van" userId="6fe5cf8a-827d-4a8b-a64c-3b2ddf1ef4f1" providerId="ADAL" clId="{F0799104-0B0D-414E-9FC1-175E9F24184C}" dt="2023-10-18T14:07:23.911" v="7454" actId="1076"/>
          <ac:spMkLst>
            <pc:docMk/>
            <pc:sldMk cId="3383288655" sldId="295"/>
            <ac:spMk id="6" creationId="{09A3100A-E4BF-A250-69BB-98DAD6852A85}"/>
          </ac:spMkLst>
        </pc:spChg>
        <pc:spChg chg="add del mod">
          <ac:chgData name="Geest, Sander van" userId="6fe5cf8a-827d-4a8b-a64c-3b2ddf1ef4f1" providerId="ADAL" clId="{F0799104-0B0D-414E-9FC1-175E9F24184C}" dt="2023-10-18T14:08:42.799" v="7466" actId="478"/>
          <ac:spMkLst>
            <pc:docMk/>
            <pc:sldMk cId="3383288655" sldId="295"/>
            <ac:spMk id="8" creationId="{945C3D29-E0E8-90B2-B9E8-6A226B57574F}"/>
          </ac:spMkLst>
        </pc:spChg>
        <pc:spChg chg="add del mod">
          <ac:chgData name="Geest, Sander van" userId="6fe5cf8a-827d-4a8b-a64c-3b2ddf1ef4f1" providerId="ADAL" clId="{F0799104-0B0D-414E-9FC1-175E9F24184C}" dt="2023-10-18T14:09:03.596" v="7470" actId="478"/>
          <ac:spMkLst>
            <pc:docMk/>
            <pc:sldMk cId="3383288655" sldId="295"/>
            <ac:spMk id="10" creationId="{80A4BE42-A274-9043-2D97-0A023EB92D96}"/>
          </ac:spMkLst>
        </pc:spChg>
        <pc:spChg chg="add del mod">
          <ac:chgData name="Geest, Sander van" userId="6fe5cf8a-827d-4a8b-a64c-3b2ddf1ef4f1" providerId="ADAL" clId="{F0799104-0B0D-414E-9FC1-175E9F24184C}" dt="2023-10-18T14:07:19.526" v="7453" actId="1076"/>
          <ac:spMkLst>
            <pc:docMk/>
            <pc:sldMk cId="3383288655" sldId="295"/>
            <ac:spMk id="11" creationId="{0B8B44C6-F9DA-212D-9122-2C24E1529BA5}"/>
          </ac:spMkLst>
        </pc:spChg>
        <pc:spChg chg="add del mod">
          <ac:chgData name="Geest, Sander van" userId="6fe5cf8a-827d-4a8b-a64c-3b2ddf1ef4f1" providerId="ADAL" clId="{F0799104-0B0D-414E-9FC1-175E9F24184C}" dt="2023-10-18T14:07:19.526" v="7453" actId="1076"/>
          <ac:spMkLst>
            <pc:docMk/>
            <pc:sldMk cId="3383288655" sldId="295"/>
            <ac:spMk id="12" creationId="{5A830799-6F66-717E-A8A5-642A7D459808}"/>
          </ac:spMkLst>
        </pc:spChg>
        <pc:spChg chg="add del mod">
          <ac:chgData name="Geest, Sander van" userId="6fe5cf8a-827d-4a8b-a64c-3b2ddf1ef4f1" providerId="ADAL" clId="{F0799104-0B0D-414E-9FC1-175E9F24184C}" dt="2023-10-18T14:06:56.219" v="7452" actId="478"/>
          <ac:spMkLst>
            <pc:docMk/>
            <pc:sldMk cId="3383288655" sldId="295"/>
            <ac:spMk id="20" creationId="{E8B6F165-2B44-6968-E7A5-E66A5D6FD3DC}"/>
          </ac:spMkLst>
        </pc:spChg>
        <pc:spChg chg="add del mod">
          <ac:chgData name="Geest, Sander van" userId="6fe5cf8a-827d-4a8b-a64c-3b2ddf1ef4f1" providerId="ADAL" clId="{F0799104-0B0D-414E-9FC1-175E9F24184C}" dt="2023-10-18T14:04:44.656" v="7315" actId="478"/>
          <ac:spMkLst>
            <pc:docMk/>
            <pc:sldMk cId="3383288655" sldId="295"/>
            <ac:spMk id="21" creationId="{7A4081E5-1C10-4990-8FF3-5FBF8AE69B40}"/>
          </ac:spMkLst>
        </pc:spChg>
        <pc:spChg chg="add del mod">
          <ac:chgData name="Geest, Sander van" userId="6fe5cf8a-827d-4a8b-a64c-3b2ddf1ef4f1" providerId="ADAL" clId="{F0799104-0B0D-414E-9FC1-175E9F24184C}" dt="2023-10-18T14:04:39.975" v="7313" actId="478"/>
          <ac:spMkLst>
            <pc:docMk/>
            <pc:sldMk cId="3383288655" sldId="295"/>
            <ac:spMk id="22" creationId="{6573AB13-12AE-B754-DCCE-12C1441A3BCB}"/>
          </ac:spMkLst>
        </pc:spChg>
        <pc:spChg chg="add del mod">
          <ac:chgData name="Geest, Sander van" userId="6fe5cf8a-827d-4a8b-a64c-3b2ddf1ef4f1" providerId="ADAL" clId="{F0799104-0B0D-414E-9FC1-175E9F24184C}" dt="2023-10-18T14:04:42.379" v="7314" actId="478"/>
          <ac:spMkLst>
            <pc:docMk/>
            <pc:sldMk cId="3383288655" sldId="295"/>
            <ac:spMk id="23" creationId="{F7430DB6-0B48-9486-89F3-F4A72874F175}"/>
          </ac:spMkLst>
        </pc:spChg>
        <pc:spChg chg="add del mod">
          <ac:chgData name="Geest, Sander van" userId="6fe5cf8a-827d-4a8b-a64c-3b2ddf1ef4f1" providerId="ADAL" clId="{F0799104-0B0D-414E-9FC1-175E9F24184C}" dt="2023-10-18T14:07:39.139" v="7458" actId="14100"/>
          <ac:spMkLst>
            <pc:docMk/>
            <pc:sldMk cId="3383288655" sldId="295"/>
            <ac:spMk id="24" creationId="{744E56A1-8418-CD12-04A1-FAAB6EE61B5D}"/>
          </ac:spMkLst>
        </pc:spChg>
        <pc:spChg chg="add mod">
          <ac:chgData name="Geest, Sander van" userId="6fe5cf8a-827d-4a8b-a64c-3b2ddf1ef4f1" providerId="ADAL" clId="{F0799104-0B0D-414E-9FC1-175E9F24184C}" dt="2023-10-18T14:09:23.470" v="7475" actId="14100"/>
          <ac:spMkLst>
            <pc:docMk/>
            <pc:sldMk cId="3383288655" sldId="295"/>
            <ac:spMk id="25" creationId="{453B3635-A197-8B49-2AC2-B2BB059D02AF}"/>
          </ac:spMkLst>
        </pc:spChg>
        <pc:spChg chg="add mod">
          <ac:chgData name="Geest, Sander van" userId="6fe5cf8a-827d-4a8b-a64c-3b2ddf1ef4f1" providerId="ADAL" clId="{F0799104-0B0D-414E-9FC1-175E9F24184C}" dt="2023-10-18T14:09:07.139" v="7471" actId="14100"/>
          <ac:spMkLst>
            <pc:docMk/>
            <pc:sldMk cId="3383288655" sldId="295"/>
            <ac:spMk id="26" creationId="{2F9F3640-D198-79C2-40D5-A9948175C9EC}"/>
          </ac:spMkLst>
        </pc:spChg>
        <pc:spChg chg="add mod">
          <ac:chgData name="Geest, Sander van" userId="6fe5cf8a-827d-4a8b-a64c-3b2ddf1ef4f1" providerId="ADAL" clId="{F0799104-0B0D-414E-9FC1-175E9F24184C}" dt="2023-10-18T14:13:10.564" v="7523" actId="1076"/>
          <ac:spMkLst>
            <pc:docMk/>
            <pc:sldMk cId="3383288655" sldId="295"/>
            <ac:spMk id="27" creationId="{825C9D6C-CAD1-3F23-B9A9-4D308692B167}"/>
          </ac:spMkLst>
        </pc:spChg>
        <pc:spChg chg="add del mod">
          <ac:chgData name="Geest, Sander van" userId="6fe5cf8a-827d-4a8b-a64c-3b2ddf1ef4f1" providerId="ADAL" clId="{F0799104-0B0D-414E-9FC1-175E9F24184C}" dt="2023-10-18T14:04:49.947" v="7317" actId="478"/>
          <ac:spMkLst>
            <pc:docMk/>
            <pc:sldMk cId="3383288655" sldId="295"/>
            <ac:spMk id="29" creationId="{E2787C37-B187-8BAE-BAC7-7AFA12E95EE3}"/>
          </ac:spMkLst>
        </pc:spChg>
        <pc:spChg chg="add mod">
          <ac:chgData name="Geest, Sander van" userId="6fe5cf8a-827d-4a8b-a64c-3b2ddf1ef4f1" providerId="ADAL" clId="{F0799104-0B0D-414E-9FC1-175E9F24184C}" dt="2023-10-18T14:12:20.194" v="7514" actId="14100"/>
          <ac:spMkLst>
            <pc:docMk/>
            <pc:sldMk cId="3383288655" sldId="295"/>
            <ac:spMk id="30" creationId="{A5EB534C-C0E1-F9FA-63E9-CAAF9FFA8731}"/>
          </ac:spMkLst>
        </pc:spChg>
        <pc:spChg chg="add mod">
          <ac:chgData name="Geest, Sander van" userId="6fe5cf8a-827d-4a8b-a64c-3b2ddf1ef4f1" providerId="ADAL" clId="{F0799104-0B0D-414E-9FC1-175E9F24184C}" dt="2023-10-18T14:12:24.007" v="7515" actId="14100"/>
          <ac:spMkLst>
            <pc:docMk/>
            <pc:sldMk cId="3383288655" sldId="295"/>
            <ac:spMk id="31" creationId="{1A38F3A7-AF6F-1CB8-74B6-27667C77BF98}"/>
          </ac:spMkLst>
        </pc:spChg>
        <pc:spChg chg="add mod">
          <ac:chgData name="Geest, Sander van" userId="6fe5cf8a-827d-4a8b-a64c-3b2ddf1ef4f1" providerId="ADAL" clId="{F0799104-0B0D-414E-9FC1-175E9F24184C}" dt="2023-10-18T14:12:16.586" v="7513" actId="14100"/>
          <ac:spMkLst>
            <pc:docMk/>
            <pc:sldMk cId="3383288655" sldId="295"/>
            <ac:spMk id="32" creationId="{8D7ED41B-AA7D-EBB8-9808-DF7CDC7750B6}"/>
          </ac:spMkLst>
        </pc:spChg>
        <pc:picChg chg="add del mod">
          <ac:chgData name="Geest, Sander van" userId="6fe5cf8a-827d-4a8b-a64c-3b2ddf1ef4f1" providerId="ADAL" clId="{F0799104-0B0D-414E-9FC1-175E9F24184C}" dt="2023-10-18T14:07:19.526" v="7453" actId="1076"/>
          <ac:picMkLst>
            <pc:docMk/>
            <pc:sldMk cId="3383288655" sldId="295"/>
            <ac:picMk id="4" creationId="{0F81E4B0-32FD-2DC4-A145-F97FD2BA2F13}"/>
          </ac:picMkLst>
        </pc:picChg>
        <pc:picChg chg="add del mod">
          <ac:chgData name="Geest, Sander van" userId="6fe5cf8a-827d-4a8b-a64c-3b2ddf1ef4f1" providerId="ADAL" clId="{F0799104-0B0D-414E-9FC1-175E9F24184C}" dt="2023-10-18T14:07:19.526" v="7453" actId="1076"/>
          <ac:picMkLst>
            <pc:docMk/>
            <pc:sldMk cId="3383288655" sldId="295"/>
            <ac:picMk id="5" creationId="{8821364D-1594-31C2-F59A-8652199B6D3A}"/>
          </ac:picMkLst>
        </pc:picChg>
        <pc:picChg chg="add del mod">
          <ac:chgData name="Geest, Sander van" userId="6fe5cf8a-827d-4a8b-a64c-3b2ddf1ef4f1" providerId="ADAL" clId="{F0799104-0B0D-414E-9FC1-175E9F24184C}" dt="2023-10-18T14:07:19.526" v="7453" actId="1076"/>
          <ac:picMkLst>
            <pc:docMk/>
            <pc:sldMk cId="3383288655" sldId="295"/>
            <ac:picMk id="7" creationId="{BED16DA5-EA21-39C9-6778-4B5D0EE9BCE6}"/>
          </ac:picMkLst>
        </pc:picChg>
        <pc:picChg chg="add del mod">
          <ac:chgData name="Geest, Sander van" userId="6fe5cf8a-827d-4a8b-a64c-3b2ddf1ef4f1" providerId="ADAL" clId="{F0799104-0B0D-414E-9FC1-175E9F24184C}" dt="2023-10-18T14:07:19.526" v="7453" actId="1076"/>
          <ac:picMkLst>
            <pc:docMk/>
            <pc:sldMk cId="3383288655" sldId="295"/>
            <ac:picMk id="9" creationId="{449A4F05-D445-CCE9-F5C5-24B8A902B97C}"/>
          </ac:picMkLst>
        </pc:picChg>
        <pc:picChg chg="add del mod">
          <ac:chgData name="Geest, Sander van" userId="6fe5cf8a-827d-4a8b-a64c-3b2ddf1ef4f1" providerId="ADAL" clId="{F0799104-0B0D-414E-9FC1-175E9F24184C}" dt="2023-10-18T14:07:19.526" v="7453" actId="1076"/>
          <ac:picMkLst>
            <pc:docMk/>
            <pc:sldMk cId="3383288655" sldId="295"/>
            <ac:picMk id="13" creationId="{DE57B001-F395-5DE8-B6FE-034C387C3AB4}"/>
          </ac:picMkLst>
        </pc:picChg>
        <pc:cxnChg chg="add del mod">
          <ac:chgData name="Geest, Sander van" userId="6fe5cf8a-827d-4a8b-a64c-3b2ddf1ef4f1" providerId="ADAL" clId="{F0799104-0B0D-414E-9FC1-175E9F24184C}" dt="2023-10-18T14:07:19.526" v="7453" actId="1076"/>
          <ac:cxnSpMkLst>
            <pc:docMk/>
            <pc:sldMk cId="3383288655" sldId="295"/>
            <ac:cxnSpMk id="14" creationId="{7454BC27-2A46-47E1-8EA4-3EFA0952D75B}"/>
          </ac:cxnSpMkLst>
        </pc:cxnChg>
        <pc:cxnChg chg="add del mod">
          <ac:chgData name="Geest, Sander van" userId="6fe5cf8a-827d-4a8b-a64c-3b2ddf1ef4f1" providerId="ADAL" clId="{F0799104-0B0D-414E-9FC1-175E9F24184C}" dt="2023-10-18T14:07:19.526" v="7453" actId="1076"/>
          <ac:cxnSpMkLst>
            <pc:docMk/>
            <pc:sldMk cId="3383288655" sldId="295"/>
            <ac:cxnSpMk id="15" creationId="{80D5673E-5BF1-67ED-66AC-983D5E629715}"/>
          </ac:cxnSpMkLst>
        </pc:cxnChg>
        <pc:cxnChg chg="add del mod">
          <ac:chgData name="Geest, Sander van" userId="6fe5cf8a-827d-4a8b-a64c-3b2ddf1ef4f1" providerId="ADAL" clId="{F0799104-0B0D-414E-9FC1-175E9F24184C}" dt="2023-10-18T14:07:19.526" v="7453" actId="1076"/>
          <ac:cxnSpMkLst>
            <pc:docMk/>
            <pc:sldMk cId="3383288655" sldId="295"/>
            <ac:cxnSpMk id="16" creationId="{FA9E218D-50E8-61AF-E8EA-4A90E7B8BCDD}"/>
          </ac:cxnSpMkLst>
        </pc:cxnChg>
        <pc:cxnChg chg="add del mod">
          <ac:chgData name="Geest, Sander van" userId="6fe5cf8a-827d-4a8b-a64c-3b2ddf1ef4f1" providerId="ADAL" clId="{F0799104-0B0D-414E-9FC1-175E9F24184C}" dt="2023-10-18T14:07:19.526" v="7453" actId="1076"/>
          <ac:cxnSpMkLst>
            <pc:docMk/>
            <pc:sldMk cId="3383288655" sldId="295"/>
            <ac:cxnSpMk id="17" creationId="{AF7BA9B4-2087-7524-830B-B9531B7E82A7}"/>
          </ac:cxnSpMkLst>
        </pc:cxnChg>
        <pc:cxnChg chg="add del mod">
          <ac:chgData name="Geest, Sander van" userId="6fe5cf8a-827d-4a8b-a64c-3b2ddf1ef4f1" providerId="ADAL" clId="{F0799104-0B0D-414E-9FC1-175E9F24184C}" dt="2023-10-18T14:10:25.703" v="7491" actId="692"/>
          <ac:cxnSpMkLst>
            <pc:docMk/>
            <pc:sldMk cId="3383288655" sldId="295"/>
            <ac:cxnSpMk id="18" creationId="{1D21ED08-69F5-41E3-6F6E-3FE6EC5EE10E}"/>
          </ac:cxnSpMkLst>
        </pc:cxnChg>
        <pc:cxnChg chg="add del mod">
          <ac:chgData name="Geest, Sander van" userId="6fe5cf8a-827d-4a8b-a64c-3b2ddf1ef4f1" providerId="ADAL" clId="{F0799104-0B0D-414E-9FC1-175E9F24184C}" dt="2023-10-18T14:10:12.983" v="7488" actId="692"/>
          <ac:cxnSpMkLst>
            <pc:docMk/>
            <pc:sldMk cId="3383288655" sldId="295"/>
            <ac:cxnSpMk id="19" creationId="{24716585-6309-C1B1-E182-DAD0DE3C230E}"/>
          </ac:cxnSpMkLst>
        </pc:cxnChg>
        <pc:cxnChg chg="add mod">
          <ac:chgData name="Geest, Sander van" userId="6fe5cf8a-827d-4a8b-a64c-3b2ddf1ef4f1" providerId="ADAL" clId="{F0799104-0B0D-414E-9FC1-175E9F24184C}" dt="2023-10-18T14:10:21.642" v="7490" actId="692"/>
          <ac:cxnSpMkLst>
            <pc:docMk/>
            <pc:sldMk cId="3383288655" sldId="295"/>
            <ac:cxnSpMk id="33" creationId="{07A7E354-8412-DE7D-21CC-016A3888C8F1}"/>
          </ac:cxnSpMkLst>
        </pc:cxnChg>
        <pc:cxnChg chg="add mod">
          <ac:chgData name="Geest, Sander van" userId="6fe5cf8a-827d-4a8b-a64c-3b2ddf1ef4f1" providerId="ADAL" clId="{F0799104-0B0D-414E-9FC1-175E9F24184C}" dt="2023-10-18T14:10:16.722" v="7489" actId="692"/>
          <ac:cxnSpMkLst>
            <pc:docMk/>
            <pc:sldMk cId="3383288655" sldId="295"/>
            <ac:cxnSpMk id="34" creationId="{EB7E2CD3-FAD8-D0E3-95EA-6D637E166EEC}"/>
          </ac:cxnSpMkLst>
        </pc:cxnChg>
        <pc:cxnChg chg="add mod">
          <ac:chgData name="Geest, Sander van" userId="6fe5cf8a-827d-4a8b-a64c-3b2ddf1ef4f1" providerId="ADAL" clId="{F0799104-0B0D-414E-9FC1-175E9F24184C}" dt="2023-10-18T14:12:59.505" v="7520" actId="692"/>
          <ac:cxnSpMkLst>
            <pc:docMk/>
            <pc:sldMk cId="3383288655" sldId="295"/>
            <ac:cxnSpMk id="35" creationId="{5A3CACDB-BF97-A196-13DD-4FC45EA519BB}"/>
          </ac:cxnSpMkLst>
        </pc:cxnChg>
        <pc:cxnChg chg="add mod">
          <ac:chgData name="Geest, Sander van" userId="6fe5cf8a-827d-4a8b-a64c-3b2ddf1ef4f1" providerId="ADAL" clId="{F0799104-0B0D-414E-9FC1-175E9F24184C}" dt="2023-10-18T14:13:06.856" v="7522" actId="1076"/>
          <ac:cxnSpMkLst>
            <pc:docMk/>
            <pc:sldMk cId="3383288655" sldId="295"/>
            <ac:cxnSpMk id="39" creationId="{F16A275A-C81F-95DF-22D7-A7D9323FAFA2}"/>
          </ac:cxnSpMkLst>
        </pc:cxnChg>
      </pc:sldChg>
      <pc:sldChg chg="modSp add mod">
        <pc:chgData name="Geest, Sander van" userId="6fe5cf8a-827d-4a8b-a64c-3b2ddf1ef4f1" providerId="ADAL" clId="{F0799104-0B0D-414E-9FC1-175E9F24184C}" dt="2023-10-18T14:17:51.963" v="7937" actId="20577"/>
        <pc:sldMkLst>
          <pc:docMk/>
          <pc:sldMk cId="14889020" sldId="296"/>
        </pc:sldMkLst>
        <pc:spChg chg="mod">
          <ac:chgData name="Geest, Sander van" userId="6fe5cf8a-827d-4a8b-a64c-3b2ddf1ef4f1" providerId="ADAL" clId="{F0799104-0B0D-414E-9FC1-175E9F24184C}" dt="2023-10-18T14:15:05.051" v="7567" actId="20577"/>
          <ac:spMkLst>
            <pc:docMk/>
            <pc:sldMk cId="14889020" sldId="296"/>
            <ac:spMk id="2" creationId="{D852E6CF-EB12-36FC-2A5F-96EB3620B7F2}"/>
          </ac:spMkLst>
        </pc:spChg>
        <pc:spChg chg="mod">
          <ac:chgData name="Geest, Sander van" userId="6fe5cf8a-827d-4a8b-a64c-3b2ddf1ef4f1" providerId="ADAL" clId="{F0799104-0B0D-414E-9FC1-175E9F24184C}" dt="2023-10-18T14:17:51.963" v="7937" actId="20577"/>
          <ac:spMkLst>
            <pc:docMk/>
            <pc:sldMk cId="14889020" sldId="296"/>
            <ac:spMk id="3" creationId="{6C278514-9D0A-4DF1-3853-FEFF514F616C}"/>
          </ac:spMkLst>
        </pc:spChg>
      </pc:sldChg>
      <pc:sldMasterChg chg="modSldLayout">
        <pc:chgData name="Geest, Sander van" userId="6fe5cf8a-827d-4a8b-a64c-3b2ddf1ef4f1" providerId="ADAL" clId="{F0799104-0B0D-414E-9FC1-175E9F24184C}" dt="2023-10-18T14:23:34.210" v="7941" actId="18331"/>
        <pc:sldMasterMkLst>
          <pc:docMk/>
          <pc:sldMasterMk cId="3663943304" sldId="2147483774"/>
        </pc:sldMasterMkLst>
        <pc:sldLayoutChg chg="addSp modSp mod">
          <pc:chgData name="Geest, Sander van" userId="6fe5cf8a-827d-4a8b-a64c-3b2ddf1ef4f1" providerId="ADAL" clId="{F0799104-0B0D-414E-9FC1-175E9F24184C}" dt="2023-10-17T20:24:07.809" v="13" actId="14838"/>
          <pc:sldLayoutMkLst>
            <pc:docMk/>
            <pc:sldMasterMk cId="3663943304" sldId="2147483774"/>
            <pc:sldLayoutMk cId="2947328949" sldId="2147483775"/>
          </pc:sldLayoutMkLst>
          <pc:spChg chg="mod">
            <ac:chgData name="Geest, Sander van" userId="6fe5cf8a-827d-4a8b-a64c-3b2ddf1ef4f1" providerId="ADAL" clId="{F0799104-0B0D-414E-9FC1-175E9F24184C}" dt="2023-10-17T20:23:49.496" v="11" actId="208"/>
            <ac:spMkLst>
              <pc:docMk/>
              <pc:sldMasterMk cId="3663943304" sldId="2147483774"/>
              <pc:sldLayoutMk cId="2947328949" sldId="2147483775"/>
              <ac:spMk id="2" creationId="{00000000-0000-0000-0000-000000000000}"/>
            </ac:spMkLst>
          </pc:spChg>
          <pc:spChg chg="mod">
            <ac:chgData name="Geest, Sander van" userId="6fe5cf8a-827d-4a8b-a64c-3b2ddf1ef4f1" providerId="ADAL" clId="{F0799104-0B0D-414E-9FC1-175E9F24184C}" dt="2023-10-17T20:24:07.809" v="13" actId="14838"/>
            <ac:spMkLst>
              <pc:docMk/>
              <pc:sldMasterMk cId="3663943304" sldId="2147483774"/>
              <pc:sldLayoutMk cId="2947328949" sldId="2147483775"/>
              <ac:spMk id="3" creationId="{00000000-0000-0000-0000-000000000000}"/>
            </ac:spMkLst>
          </pc:spChg>
          <pc:picChg chg="add mod">
            <ac:chgData name="Geest, Sander van" userId="6fe5cf8a-827d-4a8b-a64c-3b2ddf1ef4f1" providerId="ADAL" clId="{F0799104-0B0D-414E-9FC1-175E9F24184C}" dt="2023-10-17T20:22:07.243" v="3" actId="167"/>
            <ac:picMkLst>
              <pc:docMk/>
              <pc:sldMasterMk cId="3663943304" sldId="2147483774"/>
              <pc:sldLayoutMk cId="2947328949" sldId="2147483775"/>
              <ac:picMk id="7" creationId="{C8C597F6-8DAD-4661-F9C8-F334A68BEEB3}"/>
            </ac:picMkLst>
          </pc:picChg>
        </pc:sldLayoutChg>
        <pc:sldLayoutChg chg="addSp modSp mod">
          <pc:chgData name="Geest, Sander van" userId="6fe5cf8a-827d-4a8b-a64c-3b2ddf1ef4f1" providerId="ADAL" clId="{F0799104-0B0D-414E-9FC1-175E9F24184C}" dt="2023-10-18T14:23:34.210" v="7941" actId="18331"/>
          <pc:sldLayoutMkLst>
            <pc:docMk/>
            <pc:sldMasterMk cId="3663943304" sldId="2147483774"/>
            <pc:sldLayoutMk cId="1025231390" sldId="2147483776"/>
          </pc:sldLayoutMkLst>
          <pc:picChg chg="add mod">
            <ac:chgData name="Geest, Sander van" userId="6fe5cf8a-827d-4a8b-a64c-3b2ddf1ef4f1" providerId="ADAL" clId="{F0799104-0B0D-414E-9FC1-175E9F24184C}" dt="2023-10-18T14:23:34.210" v="7941" actId="18331"/>
            <ac:picMkLst>
              <pc:docMk/>
              <pc:sldMasterMk cId="3663943304" sldId="2147483774"/>
              <pc:sldLayoutMk cId="1025231390" sldId="2147483776"/>
              <ac:picMk id="7" creationId="{AC0FF690-0BBD-4F98-D85E-E6EF1DAEB8E9}"/>
            </ac:picMkLst>
          </pc:picChg>
        </pc:sldLayoutChg>
      </pc:sldMasterChg>
    </pc:docChg>
  </pc:docChgLst>
  <pc:docChgLst>
    <pc:chgData name="Geest, Sander van" userId="6fe5cf8a-827d-4a8b-a64c-3b2ddf1ef4f1" providerId="ADAL" clId="{B8A7C25F-ACA1-DA4E-B754-B0ACAF4FD824}"/>
    <pc:docChg chg="undo custSel addSld delSld modSld sldOrd modMainMaster addSection delSection modSection">
      <pc:chgData name="Geest, Sander van" userId="6fe5cf8a-827d-4a8b-a64c-3b2ddf1ef4f1" providerId="ADAL" clId="{B8A7C25F-ACA1-DA4E-B754-B0ACAF4FD824}" dt="2023-12-29T16:45:53.324" v="2416" actId="2696"/>
      <pc:docMkLst>
        <pc:docMk/>
      </pc:docMkLst>
      <pc:sldChg chg="addSp delSp modSp mod chgLayout modNotesTx">
        <pc:chgData name="Geest, Sander van" userId="6fe5cf8a-827d-4a8b-a64c-3b2ddf1ef4f1" providerId="ADAL" clId="{B8A7C25F-ACA1-DA4E-B754-B0ACAF4FD824}" dt="2023-12-29T14:04:54.849" v="314" actId="20577"/>
        <pc:sldMkLst>
          <pc:docMk/>
          <pc:sldMk cId="3976954842" sldId="259"/>
        </pc:sldMkLst>
        <pc:spChg chg="add del mod">
          <ac:chgData name="Geest, Sander van" userId="6fe5cf8a-827d-4a8b-a64c-3b2ddf1ef4f1" providerId="ADAL" clId="{B8A7C25F-ACA1-DA4E-B754-B0ACAF4FD824}" dt="2023-12-29T13:57:25.996" v="109" actId="6264"/>
          <ac:spMkLst>
            <pc:docMk/>
            <pc:sldMk cId="3976954842" sldId="259"/>
            <ac:spMk id="2" creationId="{E1A70A72-5623-6E19-F071-DF11D438A957}"/>
          </ac:spMkLst>
        </pc:spChg>
        <pc:spChg chg="add del mod">
          <ac:chgData name="Geest, Sander van" userId="6fe5cf8a-827d-4a8b-a64c-3b2ddf1ef4f1" providerId="ADAL" clId="{B8A7C25F-ACA1-DA4E-B754-B0ACAF4FD824}" dt="2023-12-29T13:57:25.996" v="109" actId="6264"/>
          <ac:spMkLst>
            <pc:docMk/>
            <pc:sldMk cId="3976954842" sldId="259"/>
            <ac:spMk id="3" creationId="{F2EA2FD3-B9BF-818A-3ED8-7219470573DC}"/>
          </ac:spMkLst>
        </pc:spChg>
        <pc:spChg chg="mod ord">
          <ac:chgData name="Geest, Sander van" userId="6fe5cf8a-827d-4a8b-a64c-3b2ddf1ef4f1" providerId="ADAL" clId="{B8A7C25F-ACA1-DA4E-B754-B0ACAF4FD824}" dt="2023-12-29T13:57:39.225" v="111" actId="700"/>
          <ac:spMkLst>
            <pc:docMk/>
            <pc:sldMk cId="3976954842" sldId="259"/>
            <ac:spMk id="4" creationId="{4A421C87-6428-E220-0348-BD82D32700AE}"/>
          </ac:spMkLst>
        </pc:spChg>
        <pc:spChg chg="mod ord">
          <ac:chgData name="Geest, Sander van" userId="6fe5cf8a-827d-4a8b-a64c-3b2ddf1ef4f1" providerId="ADAL" clId="{B8A7C25F-ACA1-DA4E-B754-B0ACAF4FD824}" dt="2023-12-29T13:57:39.225" v="111" actId="700"/>
          <ac:spMkLst>
            <pc:docMk/>
            <pc:sldMk cId="3976954842" sldId="259"/>
            <ac:spMk id="5" creationId="{BBCFB075-883D-9551-B5D3-F670B8DEEDC4}"/>
          </ac:spMkLst>
        </pc:spChg>
      </pc:sldChg>
      <pc:sldChg chg="del">
        <pc:chgData name="Geest, Sander van" userId="6fe5cf8a-827d-4a8b-a64c-3b2ddf1ef4f1" providerId="ADAL" clId="{B8A7C25F-ACA1-DA4E-B754-B0ACAF4FD824}" dt="2023-12-29T14:02:36.162" v="135" actId="2696"/>
        <pc:sldMkLst>
          <pc:docMk/>
          <pc:sldMk cId="1831728438" sldId="260"/>
        </pc:sldMkLst>
      </pc:sldChg>
      <pc:sldChg chg="del">
        <pc:chgData name="Geest, Sander van" userId="6fe5cf8a-827d-4a8b-a64c-3b2ddf1ef4f1" providerId="ADAL" clId="{B8A7C25F-ACA1-DA4E-B754-B0ACAF4FD824}" dt="2023-12-29T14:02:36.202" v="146" actId="2696"/>
        <pc:sldMkLst>
          <pc:docMk/>
          <pc:sldMk cId="1546038762" sldId="261"/>
        </pc:sldMkLst>
      </pc:sldChg>
      <pc:sldChg chg="addSp delSp modSp del mod chgLayout">
        <pc:chgData name="Geest, Sander van" userId="6fe5cf8a-827d-4a8b-a64c-3b2ddf1ef4f1" providerId="ADAL" clId="{B8A7C25F-ACA1-DA4E-B754-B0ACAF4FD824}" dt="2023-12-29T14:02:36.203" v="147" actId="2696"/>
        <pc:sldMkLst>
          <pc:docMk/>
          <pc:sldMk cId="2255933526" sldId="262"/>
        </pc:sldMkLst>
        <pc:spChg chg="add del mod">
          <ac:chgData name="Geest, Sander van" userId="6fe5cf8a-827d-4a8b-a64c-3b2ddf1ef4f1" providerId="ADAL" clId="{B8A7C25F-ACA1-DA4E-B754-B0ACAF4FD824}" dt="2023-12-29T14:02:23.204" v="130" actId="6264"/>
          <ac:spMkLst>
            <pc:docMk/>
            <pc:sldMk cId="2255933526" sldId="262"/>
            <ac:spMk id="2" creationId="{DE21AAD7-6CA7-A711-CDAD-9716C6A2B6DF}"/>
          </ac:spMkLst>
        </pc:spChg>
        <pc:spChg chg="add mod ord">
          <ac:chgData name="Geest, Sander van" userId="6fe5cf8a-827d-4a8b-a64c-3b2ddf1ef4f1" providerId="ADAL" clId="{B8A7C25F-ACA1-DA4E-B754-B0ACAF4FD824}" dt="2023-12-29T14:02:23.204" v="130" actId="6264"/>
          <ac:spMkLst>
            <pc:docMk/>
            <pc:sldMk cId="2255933526" sldId="262"/>
            <ac:spMk id="3" creationId="{CA103D1C-4CD7-684C-D333-F11BD81CCEF7}"/>
          </ac:spMkLst>
        </pc:spChg>
        <pc:spChg chg="mod ord">
          <ac:chgData name="Geest, Sander van" userId="6fe5cf8a-827d-4a8b-a64c-3b2ddf1ef4f1" providerId="ADAL" clId="{B8A7C25F-ACA1-DA4E-B754-B0ACAF4FD824}" dt="2023-12-29T14:02:23.204" v="130" actId="6264"/>
          <ac:spMkLst>
            <pc:docMk/>
            <pc:sldMk cId="2255933526" sldId="262"/>
            <ac:spMk id="4" creationId="{4A421C87-6428-E220-0348-BD82D32700AE}"/>
          </ac:spMkLst>
        </pc:spChg>
        <pc:spChg chg="del">
          <ac:chgData name="Geest, Sander van" userId="6fe5cf8a-827d-4a8b-a64c-3b2ddf1ef4f1" providerId="ADAL" clId="{B8A7C25F-ACA1-DA4E-B754-B0ACAF4FD824}" dt="2023-12-29T14:02:23.204" v="130" actId="6264"/>
          <ac:spMkLst>
            <pc:docMk/>
            <pc:sldMk cId="2255933526" sldId="262"/>
            <ac:spMk id="5" creationId="{BBCFB075-883D-9551-B5D3-F670B8DEEDC4}"/>
          </ac:spMkLst>
        </pc:spChg>
      </pc:sldChg>
      <pc:sldChg chg="del">
        <pc:chgData name="Geest, Sander van" userId="6fe5cf8a-827d-4a8b-a64c-3b2ddf1ef4f1" providerId="ADAL" clId="{B8A7C25F-ACA1-DA4E-B754-B0ACAF4FD824}" dt="2023-12-29T14:02:36.203" v="148" actId="2696"/>
        <pc:sldMkLst>
          <pc:docMk/>
          <pc:sldMk cId="1662173784" sldId="263"/>
        </pc:sldMkLst>
      </pc:sldChg>
      <pc:sldChg chg="del">
        <pc:chgData name="Geest, Sander van" userId="6fe5cf8a-827d-4a8b-a64c-3b2ddf1ef4f1" providerId="ADAL" clId="{B8A7C25F-ACA1-DA4E-B754-B0ACAF4FD824}" dt="2023-12-29T14:02:36.160" v="133" actId="2696"/>
        <pc:sldMkLst>
          <pc:docMk/>
          <pc:sldMk cId="2451798257" sldId="264"/>
        </pc:sldMkLst>
      </pc:sldChg>
      <pc:sldChg chg="del">
        <pc:chgData name="Geest, Sander van" userId="6fe5cf8a-827d-4a8b-a64c-3b2ddf1ef4f1" providerId="ADAL" clId="{B8A7C25F-ACA1-DA4E-B754-B0ACAF4FD824}" dt="2023-12-29T14:02:36.234" v="160" actId="2696"/>
        <pc:sldMkLst>
          <pc:docMk/>
          <pc:sldMk cId="1614226502" sldId="267"/>
        </pc:sldMkLst>
      </pc:sldChg>
      <pc:sldChg chg="del">
        <pc:chgData name="Geest, Sander van" userId="6fe5cf8a-827d-4a8b-a64c-3b2ddf1ef4f1" providerId="ADAL" clId="{B8A7C25F-ACA1-DA4E-B754-B0ACAF4FD824}" dt="2023-12-29T14:02:36.231" v="157" actId="2696"/>
        <pc:sldMkLst>
          <pc:docMk/>
          <pc:sldMk cId="671399260" sldId="268"/>
        </pc:sldMkLst>
      </pc:sldChg>
      <pc:sldChg chg="del">
        <pc:chgData name="Geest, Sander van" userId="6fe5cf8a-827d-4a8b-a64c-3b2ddf1ef4f1" providerId="ADAL" clId="{B8A7C25F-ACA1-DA4E-B754-B0ACAF4FD824}" dt="2023-12-29T14:02:36.233" v="159" actId="2696"/>
        <pc:sldMkLst>
          <pc:docMk/>
          <pc:sldMk cId="2170816599" sldId="269"/>
        </pc:sldMkLst>
      </pc:sldChg>
      <pc:sldChg chg="del">
        <pc:chgData name="Geest, Sander van" userId="6fe5cf8a-827d-4a8b-a64c-3b2ddf1ef4f1" providerId="ADAL" clId="{B8A7C25F-ACA1-DA4E-B754-B0ACAF4FD824}" dt="2023-12-29T14:02:36.192" v="140" actId="2696"/>
        <pc:sldMkLst>
          <pc:docMk/>
          <pc:sldMk cId="3664030756" sldId="270"/>
        </pc:sldMkLst>
      </pc:sldChg>
      <pc:sldChg chg="del">
        <pc:chgData name="Geest, Sander van" userId="6fe5cf8a-827d-4a8b-a64c-3b2ddf1ef4f1" providerId="ADAL" clId="{B8A7C25F-ACA1-DA4E-B754-B0ACAF4FD824}" dt="2023-12-29T14:02:36.161" v="134" actId="2696"/>
        <pc:sldMkLst>
          <pc:docMk/>
          <pc:sldMk cId="3716266861" sldId="271"/>
        </pc:sldMkLst>
      </pc:sldChg>
      <pc:sldChg chg="del">
        <pc:chgData name="Geest, Sander van" userId="6fe5cf8a-827d-4a8b-a64c-3b2ddf1ef4f1" providerId="ADAL" clId="{B8A7C25F-ACA1-DA4E-B754-B0ACAF4FD824}" dt="2023-12-29T14:02:36.226" v="156" actId="2696"/>
        <pc:sldMkLst>
          <pc:docMk/>
          <pc:sldMk cId="2503044629" sldId="272"/>
        </pc:sldMkLst>
      </pc:sldChg>
      <pc:sldChg chg="del">
        <pc:chgData name="Geest, Sander van" userId="6fe5cf8a-827d-4a8b-a64c-3b2ddf1ef4f1" providerId="ADAL" clId="{B8A7C25F-ACA1-DA4E-B754-B0ACAF4FD824}" dt="2023-12-29T14:02:36.204" v="149" actId="2696"/>
        <pc:sldMkLst>
          <pc:docMk/>
          <pc:sldMk cId="1034610378" sldId="273"/>
        </pc:sldMkLst>
      </pc:sldChg>
      <pc:sldChg chg="del">
        <pc:chgData name="Geest, Sander van" userId="6fe5cf8a-827d-4a8b-a64c-3b2ddf1ef4f1" providerId="ADAL" clId="{B8A7C25F-ACA1-DA4E-B754-B0ACAF4FD824}" dt="2023-12-29T14:02:36.216" v="154" actId="2696"/>
        <pc:sldMkLst>
          <pc:docMk/>
          <pc:sldMk cId="3420448633" sldId="274"/>
        </pc:sldMkLst>
      </pc:sldChg>
      <pc:sldChg chg="del">
        <pc:chgData name="Geest, Sander van" userId="6fe5cf8a-827d-4a8b-a64c-3b2ddf1ef4f1" providerId="ADAL" clId="{B8A7C25F-ACA1-DA4E-B754-B0ACAF4FD824}" dt="2023-12-29T14:02:36.174" v="137" actId="2696"/>
        <pc:sldMkLst>
          <pc:docMk/>
          <pc:sldMk cId="3999367112" sldId="275"/>
        </pc:sldMkLst>
      </pc:sldChg>
      <pc:sldChg chg="del">
        <pc:chgData name="Geest, Sander van" userId="6fe5cf8a-827d-4a8b-a64c-3b2ddf1ef4f1" providerId="ADAL" clId="{B8A7C25F-ACA1-DA4E-B754-B0ACAF4FD824}" dt="2023-12-29T14:02:36.207" v="151" actId="2696"/>
        <pc:sldMkLst>
          <pc:docMk/>
          <pc:sldMk cId="1480136844" sldId="276"/>
        </pc:sldMkLst>
      </pc:sldChg>
      <pc:sldChg chg="del">
        <pc:chgData name="Geest, Sander van" userId="6fe5cf8a-827d-4a8b-a64c-3b2ddf1ef4f1" providerId="ADAL" clId="{B8A7C25F-ACA1-DA4E-B754-B0ACAF4FD824}" dt="2023-12-29T14:02:36.201" v="144" actId="2696"/>
        <pc:sldMkLst>
          <pc:docMk/>
          <pc:sldMk cId="1742593832" sldId="277"/>
        </pc:sldMkLst>
      </pc:sldChg>
      <pc:sldChg chg="del">
        <pc:chgData name="Geest, Sander van" userId="6fe5cf8a-827d-4a8b-a64c-3b2ddf1ef4f1" providerId="ADAL" clId="{B8A7C25F-ACA1-DA4E-B754-B0ACAF4FD824}" dt="2023-12-29T14:02:36.202" v="145" actId="2696"/>
        <pc:sldMkLst>
          <pc:docMk/>
          <pc:sldMk cId="3174088891" sldId="278"/>
        </pc:sldMkLst>
      </pc:sldChg>
      <pc:sldChg chg="del">
        <pc:chgData name="Geest, Sander van" userId="6fe5cf8a-827d-4a8b-a64c-3b2ddf1ef4f1" providerId="ADAL" clId="{B8A7C25F-ACA1-DA4E-B754-B0ACAF4FD824}" dt="2023-12-29T14:02:36.172" v="136" actId="2696"/>
        <pc:sldMkLst>
          <pc:docMk/>
          <pc:sldMk cId="2584887290" sldId="279"/>
        </pc:sldMkLst>
      </pc:sldChg>
      <pc:sldChg chg="del">
        <pc:chgData name="Geest, Sander van" userId="6fe5cf8a-827d-4a8b-a64c-3b2ddf1ef4f1" providerId="ADAL" clId="{B8A7C25F-ACA1-DA4E-B754-B0ACAF4FD824}" dt="2023-12-29T14:02:36.194" v="142" actId="2696"/>
        <pc:sldMkLst>
          <pc:docMk/>
          <pc:sldMk cId="420871299" sldId="280"/>
        </pc:sldMkLst>
      </pc:sldChg>
      <pc:sldChg chg="del">
        <pc:chgData name="Geest, Sander van" userId="6fe5cf8a-827d-4a8b-a64c-3b2ddf1ef4f1" providerId="ADAL" clId="{B8A7C25F-ACA1-DA4E-B754-B0ACAF4FD824}" dt="2023-12-29T14:02:36.193" v="141" actId="2696"/>
        <pc:sldMkLst>
          <pc:docMk/>
          <pc:sldMk cId="3033248991" sldId="281"/>
        </pc:sldMkLst>
      </pc:sldChg>
      <pc:sldChg chg="del">
        <pc:chgData name="Geest, Sander van" userId="6fe5cf8a-827d-4a8b-a64c-3b2ddf1ef4f1" providerId="ADAL" clId="{B8A7C25F-ACA1-DA4E-B754-B0ACAF4FD824}" dt="2023-12-29T14:02:36.216" v="153" actId="2696"/>
        <pc:sldMkLst>
          <pc:docMk/>
          <pc:sldMk cId="1015263284" sldId="282"/>
        </pc:sldMkLst>
      </pc:sldChg>
      <pc:sldChg chg="del">
        <pc:chgData name="Geest, Sander van" userId="6fe5cf8a-827d-4a8b-a64c-3b2ddf1ef4f1" providerId="ADAL" clId="{B8A7C25F-ACA1-DA4E-B754-B0ACAF4FD824}" dt="2023-12-29T14:02:36.232" v="158" actId="2696"/>
        <pc:sldMkLst>
          <pc:docMk/>
          <pc:sldMk cId="3892760369" sldId="284"/>
        </pc:sldMkLst>
      </pc:sldChg>
      <pc:sldChg chg="del">
        <pc:chgData name="Geest, Sander van" userId="6fe5cf8a-827d-4a8b-a64c-3b2ddf1ef4f1" providerId="ADAL" clId="{B8A7C25F-ACA1-DA4E-B754-B0ACAF4FD824}" dt="2023-12-29T14:02:36.218" v="155" actId="2696"/>
        <pc:sldMkLst>
          <pc:docMk/>
          <pc:sldMk cId="212068110" sldId="285"/>
        </pc:sldMkLst>
      </pc:sldChg>
      <pc:sldChg chg="del">
        <pc:chgData name="Geest, Sander van" userId="6fe5cf8a-827d-4a8b-a64c-3b2ddf1ef4f1" providerId="ADAL" clId="{B8A7C25F-ACA1-DA4E-B754-B0ACAF4FD824}" dt="2023-12-29T14:02:36.160" v="132" actId="2696"/>
        <pc:sldMkLst>
          <pc:docMk/>
          <pc:sldMk cId="3524796619" sldId="286"/>
        </pc:sldMkLst>
      </pc:sldChg>
      <pc:sldChg chg="addSp delSp modSp mod ord chgLayout">
        <pc:chgData name="Geest, Sander van" userId="6fe5cf8a-827d-4a8b-a64c-3b2ddf1ef4f1" providerId="ADAL" clId="{B8A7C25F-ACA1-DA4E-B754-B0ACAF4FD824}" dt="2023-12-29T14:07:49.145" v="369" actId="20578"/>
        <pc:sldMkLst>
          <pc:docMk/>
          <pc:sldMk cId="2592021136" sldId="287"/>
        </pc:sldMkLst>
        <pc:spChg chg="add del mod">
          <ac:chgData name="Geest, Sander van" userId="6fe5cf8a-827d-4a8b-a64c-3b2ddf1ef4f1" providerId="ADAL" clId="{B8A7C25F-ACA1-DA4E-B754-B0ACAF4FD824}" dt="2023-12-29T14:03:36.697" v="163" actId="6264"/>
          <ac:spMkLst>
            <pc:docMk/>
            <pc:sldMk cId="2592021136" sldId="287"/>
            <ac:spMk id="2" creationId="{F8F0EF88-3E90-7F13-CDEF-8C25B9E65267}"/>
          </ac:spMkLst>
        </pc:spChg>
        <pc:spChg chg="add del mod">
          <ac:chgData name="Geest, Sander van" userId="6fe5cf8a-827d-4a8b-a64c-3b2ddf1ef4f1" providerId="ADAL" clId="{B8A7C25F-ACA1-DA4E-B754-B0ACAF4FD824}" dt="2023-12-29T14:03:36.697" v="163" actId="6264"/>
          <ac:spMkLst>
            <pc:docMk/>
            <pc:sldMk cId="2592021136" sldId="287"/>
            <ac:spMk id="3" creationId="{E4DF42F3-B7D1-989A-52CC-23215D47EC29}"/>
          </ac:spMkLst>
        </pc:spChg>
        <pc:spChg chg="mod ord">
          <ac:chgData name="Geest, Sander van" userId="6fe5cf8a-827d-4a8b-a64c-3b2ddf1ef4f1" providerId="ADAL" clId="{B8A7C25F-ACA1-DA4E-B754-B0ACAF4FD824}" dt="2023-12-29T14:03:36.697" v="163" actId="6264"/>
          <ac:spMkLst>
            <pc:docMk/>
            <pc:sldMk cId="2592021136" sldId="287"/>
            <ac:spMk id="4" creationId="{4A421C87-6428-E220-0348-BD82D32700AE}"/>
          </ac:spMkLst>
        </pc:spChg>
        <pc:spChg chg="mod ord">
          <ac:chgData name="Geest, Sander van" userId="6fe5cf8a-827d-4a8b-a64c-3b2ddf1ef4f1" providerId="ADAL" clId="{B8A7C25F-ACA1-DA4E-B754-B0ACAF4FD824}" dt="2023-12-29T14:03:40.841" v="166" actId="20577"/>
          <ac:spMkLst>
            <pc:docMk/>
            <pc:sldMk cId="2592021136" sldId="287"/>
            <ac:spMk id="5" creationId="{BBCFB075-883D-9551-B5D3-F670B8DEEDC4}"/>
          </ac:spMkLst>
        </pc:spChg>
      </pc:sldChg>
      <pc:sldChg chg="modSp del mod">
        <pc:chgData name="Geest, Sander van" userId="6fe5cf8a-827d-4a8b-a64c-3b2ddf1ef4f1" providerId="ADAL" clId="{B8A7C25F-ACA1-DA4E-B754-B0ACAF4FD824}" dt="2023-12-29T16:45:53.324" v="2416" actId="2696"/>
        <pc:sldMkLst>
          <pc:docMk/>
          <pc:sldMk cId="298585780" sldId="288"/>
        </pc:sldMkLst>
        <pc:spChg chg="mod">
          <ac:chgData name="Geest, Sander van" userId="6fe5cf8a-827d-4a8b-a64c-3b2ddf1ef4f1" providerId="ADAL" clId="{B8A7C25F-ACA1-DA4E-B754-B0ACAF4FD824}" dt="2023-12-29T13:54:35.169" v="99" actId="207"/>
          <ac:spMkLst>
            <pc:docMk/>
            <pc:sldMk cId="298585780" sldId="288"/>
            <ac:spMk id="2" creationId="{C0463D2F-83B6-3260-446D-F50E4EFB92F3}"/>
          </ac:spMkLst>
        </pc:spChg>
      </pc:sldChg>
      <pc:sldChg chg="addSp delSp modSp new mod ord modClrScheme modAnim chgLayout">
        <pc:chgData name="Geest, Sander van" userId="6fe5cf8a-827d-4a8b-a64c-3b2ddf1ef4f1" providerId="ADAL" clId="{B8A7C25F-ACA1-DA4E-B754-B0ACAF4FD824}" dt="2023-12-29T14:17:16.378" v="664" actId="20577"/>
        <pc:sldMkLst>
          <pc:docMk/>
          <pc:sldMk cId="519077784" sldId="289"/>
        </pc:sldMkLst>
        <pc:spChg chg="del mod ord">
          <ac:chgData name="Geest, Sander van" userId="6fe5cf8a-827d-4a8b-a64c-3b2ddf1ef4f1" providerId="ADAL" clId="{B8A7C25F-ACA1-DA4E-B754-B0ACAF4FD824}" dt="2023-12-29T14:03:53.088" v="168" actId="700"/>
          <ac:spMkLst>
            <pc:docMk/>
            <pc:sldMk cId="519077784" sldId="289"/>
            <ac:spMk id="2" creationId="{8BE43CE4-BFEE-A4EA-4F74-0C92F223F0C5}"/>
          </ac:spMkLst>
        </pc:spChg>
        <pc:spChg chg="del mod ord">
          <ac:chgData name="Geest, Sander van" userId="6fe5cf8a-827d-4a8b-a64c-3b2ddf1ef4f1" providerId="ADAL" clId="{B8A7C25F-ACA1-DA4E-B754-B0ACAF4FD824}" dt="2023-12-29T14:03:53.088" v="168" actId="700"/>
          <ac:spMkLst>
            <pc:docMk/>
            <pc:sldMk cId="519077784" sldId="289"/>
            <ac:spMk id="3" creationId="{401A634C-C74E-FBDD-9CC8-C80128289E45}"/>
          </ac:spMkLst>
        </pc:spChg>
        <pc:spChg chg="add mod ord">
          <ac:chgData name="Geest, Sander van" userId="6fe5cf8a-827d-4a8b-a64c-3b2ddf1ef4f1" providerId="ADAL" clId="{B8A7C25F-ACA1-DA4E-B754-B0ACAF4FD824}" dt="2023-12-29T14:17:13.236" v="663" actId="20577"/>
          <ac:spMkLst>
            <pc:docMk/>
            <pc:sldMk cId="519077784" sldId="289"/>
            <ac:spMk id="4" creationId="{31E9709D-EE25-307C-A7FC-D888BB620765}"/>
          </ac:spMkLst>
        </pc:spChg>
        <pc:spChg chg="add mod ord">
          <ac:chgData name="Geest, Sander van" userId="6fe5cf8a-827d-4a8b-a64c-3b2ddf1ef4f1" providerId="ADAL" clId="{B8A7C25F-ACA1-DA4E-B754-B0ACAF4FD824}" dt="2023-12-29T14:17:16.378" v="664" actId="20577"/>
          <ac:spMkLst>
            <pc:docMk/>
            <pc:sldMk cId="519077784" sldId="289"/>
            <ac:spMk id="5" creationId="{9E131F32-61FD-E6E2-9381-CFFD3FEC53B9}"/>
          </ac:spMkLst>
        </pc:spChg>
      </pc:sldChg>
      <pc:sldChg chg="del">
        <pc:chgData name="Geest, Sander van" userId="6fe5cf8a-827d-4a8b-a64c-3b2ddf1ef4f1" providerId="ADAL" clId="{B8A7C25F-ACA1-DA4E-B754-B0ACAF4FD824}" dt="2023-12-29T14:02:36.195" v="143" actId="2696"/>
        <pc:sldMkLst>
          <pc:docMk/>
          <pc:sldMk cId="1177670747" sldId="289"/>
        </pc:sldMkLst>
      </pc:sldChg>
      <pc:sldChg chg="addSp delSp modSp add mod ord modAnim">
        <pc:chgData name="Geest, Sander van" userId="6fe5cf8a-827d-4a8b-a64c-3b2ddf1ef4f1" providerId="ADAL" clId="{B8A7C25F-ACA1-DA4E-B754-B0ACAF4FD824}" dt="2023-12-29T15:25:21.699" v="847" actId="20577"/>
        <pc:sldMkLst>
          <pc:docMk/>
          <pc:sldMk cId="1250107650" sldId="290"/>
        </pc:sldMkLst>
        <pc:spChg chg="add del mod">
          <ac:chgData name="Geest, Sander van" userId="6fe5cf8a-827d-4a8b-a64c-3b2ddf1ef4f1" providerId="ADAL" clId="{B8A7C25F-ACA1-DA4E-B754-B0ACAF4FD824}" dt="2023-12-29T14:10:21.702" v="420"/>
          <ac:spMkLst>
            <pc:docMk/>
            <pc:sldMk cId="1250107650" sldId="290"/>
            <ac:spMk id="2" creationId="{7592447B-71BE-5755-4DB3-927D76CB00AB}"/>
          </ac:spMkLst>
        </pc:spChg>
        <pc:spChg chg="mod">
          <ac:chgData name="Geest, Sander van" userId="6fe5cf8a-827d-4a8b-a64c-3b2ddf1ef4f1" providerId="ADAL" clId="{B8A7C25F-ACA1-DA4E-B754-B0ACAF4FD824}" dt="2023-12-29T14:10:56.948" v="492" actId="20577"/>
          <ac:spMkLst>
            <pc:docMk/>
            <pc:sldMk cId="1250107650" sldId="290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25:21.699" v="847" actId="20577"/>
          <ac:spMkLst>
            <pc:docMk/>
            <pc:sldMk cId="1250107650" sldId="290"/>
            <ac:spMk id="5" creationId="{9E131F32-61FD-E6E2-9381-CFFD3FEC53B9}"/>
          </ac:spMkLst>
        </pc:spChg>
      </pc:sldChg>
      <pc:sldChg chg="del">
        <pc:chgData name="Geest, Sander van" userId="6fe5cf8a-827d-4a8b-a64c-3b2ddf1ef4f1" providerId="ADAL" clId="{B8A7C25F-ACA1-DA4E-B754-B0ACAF4FD824}" dt="2023-12-29T14:02:36.186" v="138" actId="2696"/>
        <pc:sldMkLst>
          <pc:docMk/>
          <pc:sldMk cId="2258890845" sldId="291"/>
        </pc:sldMkLst>
      </pc:sldChg>
      <pc:sldChg chg="modSp add mod modAnim">
        <pc:chgData name="Geest, Sander van" userId="6fe5cf8a-827d-4a8b-a64c-3b2ddf1ef4f1" providerId="ADAL" clId="{B8A7C25F-ACA1-DA4E-B754-B0ACAF4FD824}" dt="2023-12-29T15:25:28.185" v="849" actId="20577"/>
        <pc:sldMkLst>
          <pc:docMk/>
          <pc:sldMk cId="3867971541" sldId="291"/>
        </pc:sldMkLst>
        <pc:spChg chg="mod">
          <ac:chgData name="Geest, Sander van" userId="6fe5cf8a-827d-4a8b-a64c-3b2ddf1ef4f1" providerId="ADAL" clId="{B8A7C25F-ACA1-DA4E-B754-B0ACAF4FD824}" dt="2023-12-29T14:11:27.975" v="514" actId="20577"/>
          <ac:spMkLst>
            <pc:docMk/>
            <pc:sldMk cId="3867971541" sldId="291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25:28.185" v="849" actId="20577"/>
          <ac:spMkLst>
            <pc:docMk/>
            <pc:sldMk cId="3867971541" sldId="291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5:25:43.977" v="859" actId="27636"/>
        <pc:sldMkLst>
          <pc:docMk/>
          <pc:sldMk cId="3743657166" sldId="292"/>
        </pc:sldMkLst>
        <pc:spChg chg="mod">
          <ac:chgData name="Geest, Sander van" userId="6fe5cf8a-827d-4a8b-a64c-3b2ddf1ef4f1" providerId="ADAL" clId="{B8A7C25F-ACA1-DA4E-B754-B0ACAF4FD824}" dt="2023-12-29T14:11:44.284" v="534" actId="20577"/>
          <ac:spMkLst>
            <pc:docMk/>
            <pc:sldMk cId="3743657166" sldId="292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25:43.977" v="859" actId="27636"/>
          <ac:spMkLst>
            <pc:docMk/>
            <pc:sldMk cId="3743657166" sldId="292"/>
            <ac:spMk id="5" creationId="{9E131F32-61FD-E6E2-9381-CFFD3FEC53B9}"/>
          </ac:spMkLst>
        </pc:spChg>
      </pc:sldChg>
      <pc:sldChg chg="del">
        <pc:chgData name="Geest, Sander van" userId="6fe5cf8a-827d-4a8b-a64c-3b2ddf1ef4f1" providerId="ADAL" clId="{B8A7C25F-ACA1-DA4E-B754-B0ACAF4FD824}" dt="2023-12-29T14:02:36.149" v="131" actId="2696"/>
        <pc:sldMkLst>
          <pc:docMk/>
          <pc:sldMk cId="1234180421" sldId="293"/>
        </pc:sldMkLst>
      </pc:sldChg>
      <pc:sldChg chg="modSp add mod ord modAnim">
        <pc:chgData name="Geest, Sander van" userId="6fe5cf8a-827d-4a8b-a64c-3b2ddf1ef4f1" providerId="ADAL" clId="{B8A7C25F-ACA1-DA4E-B754-B0ACAF4FD824}" dt="2023-12-29T15:25:44.076" v="860" actId="20577"/>
        <pc:sldMkLst>
          <pc:docMk/>
          <pc:sldMk cId="1491657440" sldId="293"/>
        </pc:sldMkLst>
        <pc:spChg chg="mod">
          <ac:chgData name="Geest, Sander van" userId="6fe5cf8a-827d-4a8b-a64c-3b2ddf1ef4f1" providerId="ADAL" clId="{B8A7C25F-ACA1-DA4E-B754-B0ACAF4FD824}" dt="2023-12-29T14:13:47.200" v="596" actId="20577"/>
          <ac:spMkLst>
            <pc:docMk/>
            <pc:sldMk cId="1491657440" sldId="293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25:44.076" v="860" actId="20577"/>
          <ac:spMkLst>
            <pc:docMk/>
            <pc:sldMk cId="1491657440" sldId="293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5:25:50.428" v="864" actId="20577"/>
        <pc:sldMkLst>
          <pc:docMk/>
          <pc:sldMk cId="109027272" sldId="294"/>
        </pc:sldMkLst>
        <pc:spChg chg="mod">
          <ac:chgData name="Geest, Sander van" userId="6fe5cf8a-827d-4a8b-a64c-3b2ddf1ef4f1" providerId="ADAL" clId="{B8A7C25F-ACA1-DA4E-B754-B0ACAF4FD824}" dt="2023-12-29T14:14:28.608" v="625" actId="20577"/>
          <ac:spMkLst>
            <pc:docMk/>
            <pc:sldMk cId="109027272" sldId="294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25:50.428" v="864" actId="20577"/>
          <ac:spMkLst>
            <pc:docMk/>
            <pc:sldMk cId="109027272" sldId="294"/>
            <ac:spMk id="5" creationId="{9E131F32-61FD-E6E2-9381-CFFD3FEC53B9}"/>
          </ac:spMkLst>
        </pc:spChg>
      </pc:sldChg>
      <pc:sldChg chg="del">
        <pc:chgData name="Geest, Sander van" userId="6fe5cf8a-827d-4a8b-a64c-3b2ddf1ef4f1" providerId="ADAL" clId="{B8A7C25F-ACA1-DA4E-B754-B0ACAF4FD824}" dt="2023-12-29T14:02:36.206" v="150" actId="2696"/>
        <pc:sldMkLst>
          <pc:docMk/>
          <pc:sldMk cId="544529463" sldId="294"/>
        </pc:sldMkLst>
      </pc:sldChg>
      <pc:sldChg chg="modSp add mod modAnim">
        <pc:chgData name="Geest, Sander van" userId="6fe5cf8a-827d-4a8b-a64c-3b2ddf1ef4f1" providerId="ADAL" clId="{B8A7C25F-ACA1-DA4E-B754-B0ACAF4FD824}" dt="2023-12-29T15:25:56.708" v="870" actId="20577"/>
        <pc:sldMkLst>
          <pc:docMk/>
          <pc:sldMk cId="777254185" sldId="295"/>
        </pc:sldMkLst>
        <pc:spChg chg="mod">
          <ac:chgData name="Geest, Sander van" userId="6fe5cf8a-827d-4a8b-a64c-3b2ddf1ef4f1" providerId="ADAL" clId="{B8A7C25F-ACA1-DA4E-B754-B0ACAF4FD824}" dt="2023-12-29T14:14:51.556" v="637" actId="20577"/>
          <ac:spMkLst>
            <pc:docMk/>
            <pc:sldMk cId="777254185" sldId="295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25:56.708" v="870" actId="20577"/>
          <ac:spMkLst>
            <pc:docMk/>
            <pc:sldMk cId="777254185" sldId="295"/>
            <ac:spMk id="5" creationId="{9E131F32-61FD-E6E2-9381-CFFD3FEC53B9}"/>
          </ac:spMkLst>
        </pc:spChg>
      </pc:sldChg>
      <pc:sldChg chg="del">
        <pc:chgData name="Geest, Sander van" userId="6fe5cf8a-827d-4a8b-a64c-3b2ddf1ef4f1" providerId="ADAL" clId="{B8A7C25F-ACA1-DA4E-B754-B0ACAF4FD824}" dt="2023-12-29T14:02:36.215" v="152" actId="2696"/>
        <pc:sldMkLst>
          <pc:docMk/>
          <pc:sldMk cId="3383288655" sldId="295"/>
        </pc:sldMkLst>
      </pc:sldChg>
      <pc:sldChg chg="del">
        <pc:chgData name="Geest, Sander van" userId="6fe5cf8a-827d-4a8b-a64c-3b2ddf1ef4f1" providerId="ADAL" clId="{B8A7C25F-ACA1-DA4E-B754-B0ACAF4FD824}" dt="2023-12-29T14:02:36.192" v="139" actId="2696"/>
        <pc:sldMkLst>
          <pc:docMk/>
          <pc:sldMk cId="14889020" sldId="296"/>
        </pc:sldMkLst>
      </pc:sldChg>
      <pc:sldChg chg="modSp add mod modAnim">
        <pc:chgData name="Geest, Sander van" userId="6fe5cf8a-827d-4a8b-a64c-3b2ddf1ef4f1" providerId="ADAL" clId="{B8A7C25F-ACA1-DA4E-B754-B0ACAF4FD824}" dt="2023-12-29T15:26:00.645" v="872" actId="20577"/>
        <pc:sldMkLst>
          <pc:docMk/>
          <pc:sldMk cId="915799755" sldId="296"/>
        </pc:sldMkLst>
        <pc:spChg chg="mod">
          <ac:chgData name="Geest, Sander van" userId="6fe5cf8a-827d-4a8b-a64c-3b2ddf1ef4f1" providerId="ADAL" clId="{B8A7C25F-ACA1-DA4E-B754-B0ACAF4FD824}" dt="2023-12-29T14:15:08.180" v="641" actId="20577"/>
          <ac:spMkLst>
            <pc:docMk/>
            <pc:sldMk cId="915799755" sldId="296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26:00.645" v="872" actId="20577"/>
          <ac:spMkLst>
            <pc:docMk/>
            <pc:sldMk cId="915799755" sldId="296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4:32:47.325" v="666"/>
        <pc:sldMkLst>
          <pc:docMk/>
          <pc:sldMk cId="482703994" sldId="297"/>
        </pc:sldMkLst>
        <pc:spChg chg="mod">
          <ac:chgData name="Geest, Sander van" userId="6fe5cf8a-827d-4a8b-a64c-3b2ddf1ef4f1" providerId="ADAL" clId="{B8A7C25F-ACA1-DA4E-B754-B0ACAF4FD824}" dt="2023-12-29T14:32:47.325" v="666"/>
          <ac:spMkLst>
            <pc:docMk/>
            <pc:sldMk cId="482703994" sldId="297"/>
            <ac:spMk id="4" creationId="{4A421C87-6428-E220-0348-BD82D32700AE}"/>
          </ac:spMkLst>
        </pc:spChg>
      </pc:sldChg>
      <pc:sldChg chg="add del">
        <pc:chgData name="Geest, Sander van" userId="6fe5cf8a-827d-4a8b-a64c-3b2ddf1ef4f1" providerId="ADAL" clId="{B8A7C25F-ACA1-DA4E-B754-B0ACAF4FD824}" dt="2023-12-29T14:16:39.373" v="659" actId="2696"/>
        <pc:sldMkLst>
          <pc:docMk/>
          <pc:sldMk cId="1162961210" sldId="297"/>
        </pc:sldMkLst>
      </pc:sldChg>
      <pc:sldChg chg="modSp add mod modAnim">
        <pc:chgData name="Geest, Sander van" userId="6fe5cf8a-827d-4a8b-a64c-3b2ddf1ef4f1" providerId="ADAL" clId="{B8A7C25F-ACA1-DA4E-B754-B0ACAF4FD824}" dt="2023-12-29T14:33:26.235" v="680" actId="20577"/>
        <pc:sldMkLst>
          <pc:docMk/>
          <pc:sldMk cId="374506933" sldId="298"/>
        </pc:sldMkLst>
        <pc:spChg chg="mod">
          <ac:chgData name="Geest, Sander van" userId="6fe5cf8a-827d-4a8b-a64c-3b2ddf1ef4f1" providerId="ADAL" clId="{B8A7C25F-ACA1-DA4E-B754-B0ACAF4FD824}" dt="2023-12-29T14:32:57.888" v="675" actId="20577"/>
          <ac:spMkLst>
            <pc:docMk/>
            <pc:sldMk cId="374506933" sldId="298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4:33:26.235" v="680" actId="20577"/>
          <ac:spMkLst>
            <pc:docMk/>
            <pc:sldMk cId="374506933" sldId="298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5:26:09.099" v="883" actId="27636"/>
        <pc:sldMkLst>
          <pc:docMk/>
          <pc:sldMk cId="2163756478" sldId="299"/>
        </pc:sldMkLst>
        <pc:spChg chg="mod">
          <ac:chgData name="Geest, Sander van" userId="6fe5cf8a-827d-4a8b-a64c-3b2ddf1ef4f1" providerId="ADAL" clId="{B8A7C25F-ACA1-DA4E-B754-B0ACAF4FD824}" dt="2023-12-29T14:34:17.076" v="701" actId="20577"/>
          <ac:spMkLst>
            <pc:docMk/>
            <pc:sldMk cId="2163756478" sldId="299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26:09.099" v="883" actId="27636"/>
          <ac:spMkLst>
            <pc:docMk/>
            <pc:sldMk cId="2163756478" sldId="299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4:35:22.473" v="738" actId="27636"/>
        <pc:sldMkLst>
          <pc:docMk/>
          <pc:sldMk cId="2061675767" sldId="300"/>
        </pc:sldMkLst>
        <pc:spChg chg="mod">
          <ac:chgData name="Geest, Sander van" userId="6fe5cf8a-827d-4a8b-a64c-3b2ddf1ef4f1" providerId="ADAL" clId="{B8A7C25F-ACA1-DA4E-B754-B0ACAF4FD824}" dt="2023-12-29T14:35:22.473" v="738" actId="27636"/>
          <ac:spMkLst>
            <pc:docMk/>
            <pc:sldMk cId="2061675767" sldId="300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4:35:44.046" v="743" actId="20577"/>
        <pc:sldMkLst>
          <pc:docMk/>
          <pc:sldMk cId="2366600530" sldId="301"/>
        </pc:sldMkLst>
        <pc:spChg chg="mod">
          <ac:chgData name="Geest, Sander van" userId="6fe5cf8a-827d-4a8b-a64c-3b2ddf1ef4f1" providerId="ADAL" clId="{B8A7C25F-ACA1-DA4E-B754-B0ACAF4FD824}" dt="2023-12-29T14:35:27.103" v="739"/>
          <ac:spMkLst>
            <pc:docMk/>
            <pc:sldMk cId="2366600530" sldId="301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4:35:44.046" v="743" actId="20577"/>
          <ac:spMkLst>
            <pc:docMk/>
            <pc:sldMk cId="2366600530" sldId="301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4:36:57.273" v="758" actId="20577"/>
        <pc:sldMkLst>
          <pc:docMk/>
          <pc:sldMk cId="4035581331" sldId="302"/>
        </pc:sldMkLst>
        <pc:spChg chg="mod">
          <ac:chgData name="Geest, Sander van" userId="6fe5cf8a-827d-4a8b-a64c-3b2ddf1ef4f1" providerId="ADAL" clId="{B8A7C25F-ACA1-DA4E-B754-B0ACAF4FD824}" dt="2023-12-29T14:36:11.243" v="748" actId="20577"/>
          <ac:spMkLst>
            <pc:docMk/>
            <pc:sldMk cId="4035581331" sldId="302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4:36:57.273" v="758" actId="20577"/>
          <ac:spMkLst>
            <pc:docMk/>
            <pc:sldMk cId="4035581331" sldId="302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4:38:04.177" v="768"/>
        <pc:sldMkLst>
          <pc:docMk/>
          <pc:sldMk cId="3712513558" sldId="303"/>
        </pc:sldMkLst>
        <pc:spChg chg="mod">
          <ac:chgData name="Geest, Sander van" userId="6fe5cf8a-827d-4a8b-a64c-3b2ddf1ef4f1" providerId="ADAL" clId="{B8A7C25F-ACA1-DA4E-B754-B0ACAF4FD824}" dt="2023-12-29T14:38:04.177" v="768"/>
          <ac:spMkLst>
            <pc:docMk/>
            <pc:sldMk cId="3712513558" sldId="303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4:38:29.051" v="775" actId="20577"/>
        <pc:sldMkLst>
          <pc:docMk/>
          <pc:sldMk cId="2133654683" sldId="304"/>
        </pc:sldMkLst>
        <pc:spChg chg="mod">
          <ac:chgData name="Geest, Sander van" userId="6fe5cf8a-827d-4a8b-a64c-3b2ddf1ef4f1" providerId="ADAL" clId="{B8A7C25F-ACA1-DA4E-B754-B0ACAF4FD824}" dt="2023-12-29T14:38:08.983" v="769"/>
          <ac:spMkLst>
            <pc:docMk/>
            <pc:sldMk cId="2133654683" sldId="304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4:38:29.051" v="775" actId="20577"/>
          <ac:spMkLst>
            <pc:docMk/>
            <pc:sldMk cId="2133654683" sldId="304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5:26:50.317" v="897" actId="27636"/>
        <pc:sldMkLst>
          <pc:docMk/>
          <pc:sldMk cId="379219231" sldId="305"/>
        </pc:sldMkLst>
        <pc:spChg chg="mod">
          <ac:chgData name="Geest, Sander van" userId="6fe5cf8a-827d-4a8b-a64c-3b2ddf1ef4f1" providerId="ADAL" clId="{B8A7C25F-ACA1-DA4E-B754-B0ACAF4FD824}" dt="2023-12-29T14:38:51.943" v="799" actId="20577"/>
          <ac:spMkLst>
            <pc:docMk/>
            <pc:sldMk cId="379219231" sldId="305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26:50.317" v="897" actId="27636"/>
          <ac:spMkLst>
            <pc:docMk/>
            <pc:sldMk cId="379219231" sldId="305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5:28:34.206" v="907"/>
        <pc:sldMkLst>
          <pc:docMk/>
          <pc:sldMk cId="338430664" sldId="306"/>
        </pc:sldMkLst>
        <pc:spChg chg="mod">
          <ac:chgData name="Geest, Sander van" userId="6fe5cf8a-827d-4a8b-a64c-3b2ddf1ef4f1" providerId="ADAL" clId="{B8A7C25F-ACA1-DA4E-B754-B0ACAF4FD824}" dt="2023-12-29T15:28:34.206" v="907"/>
          <ac:spMkLst>
            <pc:docMk/>
            <pc:sldMk cId="338430664" sldId="306"/>
            <ac:spMk id="4" creationId="{4A421C87-6428-E220-0348-BD82D32700AE}"/>
          </ac:spMkLst>
        </pc:spChg>
      </pc:sldChg>
      <pc:sldChg chg="add del">
        <pc:chgData name="Geest, Sander van" userId="6fe5cf8a-827d-4a8b-a64c-3b2ddf1ef4f1" providerId="ADAL" clId="{B8A7C25F-ACA1-DA4E-B754-B0ACAF4FD824}" dt="2023-12-29T14:37:43.992" v="763"/>
        <pc:sldMkLst>
          <pc:docMk/>
          <pc:sldMk cId="3261060043" sldId="306"/>
        </pc:sldMkLst>
      </pc:sldChg>
      <pc:sldChg chg="modSp add mod modAnim">
        <pc:chgData name="Geest, Sander van" userId="6fe5cf8a-827d-4a8b-a64c-3b2ddf1ef4f1" providerId="ADAL" clId="{B8A7C25F-ACA1-DA4E-B754-B0ACAF4FD824}" dt="2023-12-29T15:55:29.447" v="911" actId="20577"/>
        <pc:sldMkLst>
          <pc:docMk/>
          <pc:sldMk cId="767726054" sldId="307"/>
        </pc:sldMkLst>
        <pc:spChg chg="mod">
          <ac:chgData name="Geest, Sander van" userId="6fe5cf8a-827d-4a8b-a64c-3b2ddf1ef4f1" providerId="ADAL" clId="{B8A7C25F-ACA1-DA4E-B754-B0ACAF4FD824}" dt="2023-12-29T15:28:39.771" v="908"/>
          <ac:spMkLst>
            <pc:docMk/>
            <pc:sldMk cId="767726054" sldId="307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55:29.447" v="911" actId="20577"/>
          <ac:spMkLst>
            <pc:docMk/>
            <pc:sldMk cId="767726054" sldId="307"/>
            <ac:spMk id="5" creationId="{9E131F32-61FD-E6E2-9381-CFFD3FEC53B9}"/>
          </ac:spMkLst>
        </pc:spChg>
      </pc:sldChg>
      <pc:sldChg chg="add del">
        <pc:chgData name="Geest, Sander van" userId="6fe5cf8a-827d-4a8b-a64c-3b2ddf1ef4f1" providerId="ADAL" clId="{B8A7C25F-ACA1-DA4E-B754-B0ACAF4FD824}" dt="2023-12-29T14:37:43.992" v="763"/>
        <pc:sldMkLst>
          <pc:docMk/>
          <pc:sldMk cId="2908066770" sldId="307"/>
        </pc:sldMkLst>
      </pc:sldChg>
      <pc:sldChg chg="add del">
        <pc:chgData name="Geest, Sander van" userId="6fe5cf8a-827d-4a8b-a64c-3b2ddf1ef4f1" providerId="ADAL" clId="{B8A7C25F-ACA1-DA4E-B754-B0ACAF4FD824}" dt="2023-12-29T14:37:43.992" v="763"/>
        <pc:sldMkLst>
          <pc:docMk/>
          <pc:sldMk cId="466034796" sldId="308"/>
        </pc:sldMkLst>
      </pc:sldChg>
      <pc:sldChg chg="modSp add mod modAnim">
        <pc:chgData name="Geest, Sander van" userId="6fe5cf8a-827d-4a8b-a64c-3b2ddf1ef4f1" providerId="ADAL" clId="{B8A7C25F-ACA1-DA4E-B754-B0ACAF4FD824}" dt="2023-12-29T15:56:40.958" v="960" actId="12"/>
        <pc:sldMkLst>
          <pc:docMk/>
          <pc:sldMk cId="565710256" sldId="308"/>
        </pc:sldMkLst>
        <pc:spChg chg="mod">
          <ac:chgData name="Geest, Sander van" userId="6fe5cf8a-827d-4a8b-a64c-3b2ddf1ef4f1" providerId="ADAL" clId="{B8A7C25F-ACA1-DA4E-B754-B0ACAF4FD824}" dt="2023-12-29T15:56:30.714" v="957" actId="20577"/>
          <ac:spMkLst>
            <pc:docMk/>
            <pc:sldMk cId="565710256" sldId="308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56:40.958" v="960" actId="12"/>
          <ac:spMkLst>
            <pc:docMk/>
            <pc:sldMk cId="565710256" sldId="308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5:56:56.209" v="965"/>
        <pc:sldMkLst>
          <pc:docMk/>
          <pc:sldMk cId="2206362524" sldId="309"/>
        </pc:sldMkLst>
        <pc:spChg chg="mod">
          <ac:chgData name="Geest, Sander van" userId="6fe5cf8a-827d-4a8b-a64c-3b2ddf1ef4f1" providerId="ADAL" clId="{B8A7C25F-ACA1-DA4E-B754-B0ACAF4FD824}" dt="2023-12-29T15:56:56.209" v="965"/>
          <ac:spMkLst>
            <pc:docMk/>
            <pc:sldMk cId="2206362524" sldId="309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5:58:11.690" v="969" actId="20577"/>
        <pc:sldMkLst>
          <pc:docMk/>
          <pc:sldMk cId="459313736" sldId="310"/>
        </pc:sldMkLst>
        <pc:spChg chg="mod">
          <ac:chgData name="Geest, Sander van" userId="6fe5cf8a-827d-4a8b-a64c-3b2ddf1ef4f1" providerId="ADAL" clId="{B8A7C25F-ACA1-DA4E-B754-B0ACAF4FD824}" dt="2023-12-29T15:56:59.595" v="966"/>
          <ac:spMkLst>
            <pc:docMk/>
            <pc:sldMk cId="459313736" sldId="310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58:11.690" v="969" actId="20577"/>
          <ac:spMkLst>
            <pc:docMk/>
            <pc:sldMk cId="459313736" sldId="310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5:59:10.673" v="985" actId="20577"/>
        <pc:sldMkLst>
          <pc:docMk/>
          <pc:sldMk cId="278297568" sldId="311"/>
        </pc:sldMkLst>
        <pc:spChg chg="mod">
          <ac:chgData name="Geest, Sander van" userId="6fe5cf8a-827d-4a8b-a64c-3b2ddf1ef4f1" providerId="ADAL" clId="{B8A7C25F-ACA1-DA4E-B754-B0ACAF4FD824}" dt="2023-12-29T15:58:43.649" v="981" actId="20577"/>
          <ac:spMkLst>
            <pc:docMk/>
            <pc:sldMk cId="278297568" sldId="311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5:59:10.673" v="985" actId="20577"/>
          <ac:spMkLst>
            <pc:docMk/>
            <pc:sldMk cId="278297568" sldId="311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04:42.686" v="1048"/>
        <pc:sldMkLst>
          <pc:docMk/>
          <pc:sldMk cId="3124405733" sldId="312"/>
        </pc:sldMkLst>
        <pc:spChg chg="mod">
          <ac:chgData name="Geest, Sander van" userId="6fe5cf8a-827d-4a8b-a64c-3b2ddf1ef4f1" providerId="ADAL" clId="{B8A7C25F-ACA1-DA4E-B754-B0ACAF4FD824}" dt="2023-12-29T16:04:42.686" v="1048"/>
          <ac:spMkLst>
            <pc:docMk/>
            <pc:sldMk cId="3124405733" sldId="312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05:33.982" v="1060" actId="20577"/>
        <pc:sldMkLst>
          <pc:docMk/>
          <pc:sldMk cId="1071831749" sldId="313"/>
        </pc:sldMkLst>
        <pc:spChg chg="mod">
          <ac:chgData name="Geest, Sander van" userId="6fe5cf8a-827d-4a8b-a64c-3b2ddf1ef4f1" providerId="ADAL" clId="{B8A7C25F-ACA1-DA4E-B754-B0ACAF4FD824}" dt="2023-12-29T16:04:47.183" v="1050"/>
          <ac:spMkLst>
            <pc:docMk/>
            <pc:sldMk cId="1071831749" sldId="313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05:33.982" v="1060" actId="20577"/>
          <ac:spMkLst>
            <pc:docMk/>
            <pc:sldMk cId="1071831749" sldId="313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06:36.287" v="1082" actId="20577"/>
        <pc:sldMkLst>
          <pc:docMk/>
          <pc:sldMk cId="887152532" sldId="314"/>
        </pc:sldMkLst>
        <pc:spChg chg="mod">
          <ac:chgData name="Geest, Sander van" userId="6fe5cf8a-827d-4a8b-a64c-3b2ddf1ef4f1" providerId="ADAL" clId="{B8A7C25F-ACA1-DA4E-B754-B0ACAF4FD824}" dt="2023-12-29T16:06:36.287" v="1082" actId="20577"/>
          <ac:spMkLst>
            <pc:docMk/>
            <pc:sldMk cId="887152532" sldId="314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06:05.693" v="1070" actId="20577"/>
          <ac:spMkLst>
            <pc:docMk/>
            <pc:sldMk cId="887152532" sldId="314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07:08.968" v="1106" actId="20577"/>
        <pc:sldMkLst>
          <pc:docMk/>
          <pc:sldMk cId="3152773852" sldId="315"/>
        </pc:sldMkLst>
        <pc:spChg chg="mod">
          <ac:chgData name="Geest, Sander van" userId="6fe5cf8a-827d-4a8b-a64c-3b2ddf1ef4f1" providerId="ADAL" clId="{B8A7C25F-ACA1-DA4E-B754-B0ACAF4FD824}" dt="2023-12-29T16:07:08.968" v="1106" actId="20577"/>
          <ac:spMkLst>
            <pc:docMk/>
            <pc:sldMk cId="3152773852" sldId="315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07:49.696" v="1111" actId="20577"/>
        <pc:sldMkLst>
          <pc:docMk/>
          <pc:sldMk cId="513475247" sldId="316"/>
        </pc:sldMkLst>
        <pc:spChg chg="mod">
          <ac:chgData name="Geest, Sander van" userId="6fe5cf8a-827d-4a8b-a64c-3b2ddf1ef4f1" providerId="ADAL" clId="{B8A7C25F-ACA1-DA4E-B754-B0ACAF4FD824}" dt="2023-12-29T16:07:04.647" v="1105"/>
          <ac:spMkLst>
            <pc:docMk/>
            <pc:sldMk cId="513475247" sldId="316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07:49.696" v="1111" actId="20577"/>
          <ac:spMkLst>
            <pc:docMk/>
            <pc:sldMk cId="513475247" sldId="316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06:49.187" v="1102" actId="20577"/>
        <pc:sldMkLst>
          <pc:docMk/>
          <pc:sldMk cId="1791053978" sldId="317"/>
        </pc:sldMkLst>
        <pc:spChg chg="mod">
          <ac:chgData name="Geest, Sander van" userId="6fe5cf8a-827d-4a8b-a64c-3b2ddf1ef4f1" providerId="ADAL" clId="{B8A7C25F-ACA1-DA4E-B754-B0ACAF4FD824}" dt="2023-12-29T16:06:49.187" v="1102" actId="20577"/>
          <ac:spMkLst>
            <pc:docMk/>
            <pc:sldMk cId="1791053978" sldId="317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06:45.117" v="1085" actId="12"/>
          <ac:spMkLst>
            <pc:docMk/>
            <pc:sldMk cId="1791053978" sldId="317"/>
            <ac:spMk id="5" creationId="{9E131F32-61FD-E6E2-9381-CFFD3FEC53B9}"/>
          </ac:spMkLst>
        </pc:spChg>
      </pc:sldChg>
      <pc:sldChg chg="modSp add mod ord">
        <pc:chgData name="Geest, Sander van" userId="6fe5cf8a-827d-4a8b-a64c-3b2ddf1ef4f1" providerId="ADAL" clId="{B8A7C25F-ACA1-DA4E-B754-B0ACAF4FD824}" dt="2023-12-29T16:40:37.717" v="2037"/>
        <pc:sldMkLst>
          <pc:docMk/>
          <pc:sldMk cId="2259666937" sldId="318"/>
        </pc:sldMkLst>
        <pc:spChg chg="mod">
          <ac:chgData name="Geest, Sander van" userId="6fe5cf8a-827d-4a8b-a64c-3b2ddf1ef4f1" providerId="ADAL" clId="{B8A7C25F-ACA1-DA4E-B754-B0ACAF4FD824}" dt="2023-12-29T16:40:37.717" v="2037"/>
          <ac:spMkLst>
            <pc:docMk/>
            <pc:sldMk cId="2259666937" sldId="318"/>
            <ac:spMk id="4" creationId="{4A421C87-6428-E220-0348-BD82D32700AE}"/>
          </ac:spMkLst>
        </pc:spChg>
      </pc:sldChg>
      <pc:sldChg chg="modSp add mod ord modAnim">
        <pc:chgData name="Geest, Sander van" userId="6fe5cf8a-827d-4a8b-a64c-3b2ddf1ef4f1" providerId="ADAL" clId="{B8A7C25F-ACA1-DA4E-B754-B0ACAF4FD824}" dt="2023-12-29T16:42:23.301" v="2270" actId="20577"/>
        <pc:sldMkLst>
          <pc:docMk/>
          <pc:sldMk cId="3947222229" sldId="319"/>
        </pc:sldMkLst>
        <pc:spChg chg="mod">
          <ac:chgData name="Geest, Sander van" userId="6fe5cf8a-827d-4a8b-a64c-3b2ddf1ef4f1" providerId="ADAL" clId="{B8A7C25F-ACA1-DA4E-B754-B0ACAF4FD824}" dt="2023-12-29T16:40:41.347" v="2039"/>
          <ac:spMkLst>
            <pc:docMk/>
            <pc:sldMk cId="3947222229" sldId="319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42:23.301" v="2270" actId="20577"/>
          <ac:spMkLst>
            <pc:docMk/>
            <pc:sldMk cId="3947222229" sldId="319"/>
            <ac:spMk id="5" creationId="{9E131F32-61FD-E6E2-9381-CFFD3FEC53B9}"/>
          </ac:spMkLst>
        </pc:spChg>
      </pc:sldChg>
      <pc:sldChg chg="modSp add modAnim">
        <pc:chgData name="Geest, Sander van" userId="6fe5cf8a-827d-4a8b-a64c-3b2ddf1ef4f1" providerId="ADAL" clId="{B8A7C25F-ACA1-DA4E-B754-B0ACAF4FD824}" dt="2023-12-29T16:45:12.195" v="2415" actId="20577"/>
        <pc:sldMkLst>
          <pc:docMk/>
          <pc:sldMk cId="2847539130" sldId="320"/>
        </pc:sldMkLst>
        <pc:spChg chg="mod">
          <ac:chgData name="Geest, Sander van" userId="6fe5cf8a-827d-4a8b-a64c-3b2ddf1ef4f1" providerId="ADAL" clId="{B8A7C25F-ACA1-DA4E-B754-B0ACAF4FD824}" dt="2023-12-29T16:45:12.195" v="2415" actId="20577"/>
          <ac:spMkLst>
            <pc:docMk/>
            <pc:sldMk cId="2847539130" sldId="320"/>
            <ac:spMk id="5" creationId="{9E131F32-61FD-E6E2-9381-CFFD3FEC53B9}"/>
          </ac:spMkLst>
        </pc:spChg>
      </pc:sldChg>
      <pc:sldChg chg="modSp add mod ord">
        <pc:chgData name="Geest, Sander van" userId="6fe5cf8a-827d-4a8b-a64c-3b2ddf1ef4f1" providerId="ADAL" clId="{B8A7C25F-ACA1-DA4E-B754-B0ACAF4FD824}" dt="2023-12-29T16:40:19.790" v="2033" actId="20578"/>
        <pc:sldMkLst>
          <pc:docMk/>
          <pc:sldMk cId="2487397018" sldId="321"/>
        </pc:sldMkLst>
        <pc:spChg chg="mod">
          <ac:chgData name="Geest, Sander van" userId="6fe5cf8a-827d-4a8b-a64c-3b2ddf1ef4f1" providerId="ADAL" clId="{B8A7C25F-ACA1-DA4E-B754-B0ACAF4FD824}" dt="2023-12-29T16:39:29.147" v="2027"/>
          <ac:spMkLst>
            <pc:docMk/>
            <pc:sldMk cId="2487397018" sldId="321"/>
            <ac:spMk id="4" creationId="{4A421C87-6428-E220-0348-BD82D32700AE}"/>
          </ac:spMkLst>
        </pc:spChg>
      </pc:sldChg>
      <pc:sldChg chg="modSp add mod ord modAnim">
        <pc:chgData name="Geest, Sander van" userId="6fe5cf8a-827d-4a8b-a64c-3b2ddf1ef4f1" providerId="ADAL" clId="{B8A7C25F-ACA1-DA4E-B754-B0ACAF4FD824}" dt="2023-12-29T16:40:19.790" v="2033" actId="20578"/>
        <pc:sldMkLst>
          <pc:docMk/>
          <pc:sldMk cId="3915530681" sldId="322"/>
        </pc:sldMkLst>
        <pc:spChg chg="mod">
          <ac:chgData name="Geest, Sander van" userId="6fe5cf8a-827d-4a8b-a64c-3b2ddf1ef4f1" providerId="ADAL" clId="{B8A7C25F-ACA1-DA4E-B754-B0ACAF4FD824}" dt="2023-12-29T16:39:33.412" v="2029"/>
          <ac:spMkLst>
            <pc:docMk/>
            <pc:sldMk cId="3915530681" sldId="322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39:47.126" v="2032" actId="20577"/>
          <ac:spMkLst>
            <pc:docMk/>
            <pc:sldMk cId="3915530681" sldId="322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43:51.974" v="2379" actId="403"/>
        <pc:sldMkLst>
          <pc:docMk/>
          <pc:sldMk cId="2693198780" sldId="323"/>
        </pc:sldMkLst>
        <pc:spChg chg="mod">
          <ac:chgData name="Geest, Sander van" userId="6fe5cf8a-827d-4a8b-a64c-3b2ddf1ef4f1" providerId="ADAL" clId="{B8A7C25F-ACA1-DA4E-B754-B0ACAF4FD824}" dt="2023-12-29T16:43:01.178" v="2345" actId="20577"/>
          <ac:spMkLst>
            <pc:docMk/>
            <pc:sldMk cId="2693198780" sldId="323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43:51.974" v="2379" actId="403"/>
          <ac:spMkLst>
            <pc:docMk/>
            <pc:sldMk cId="2693198780" sldId="323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36:41.724" v="1925"/>
        <pc:sldMkLst>
          <pc:docMk/>
          <pc:sldMk cId="2761690593" sldId="324"/>
        </pc:sldMkLst>
        <pc:spChg chg="mod">
          <ac:chgData name="Geest, Sander van" userId="6fe5cf8a-827d-4a8b-a64c-3b2ddf1ef4f1" providerId="ADAL" clId="{B8A7C25F-ACA1-DA4E-B754-B0ACAF4FD824}" dt="2023-12-29T16:36:41.724" v="1925"/>
          <ac:spMkLst>
            <pc:docMk/>
            <pc:sldMk cId="2761690593" sldId="324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37:20.224" v="1984" actId="20577"/>
        <pc:sldMkLst>
          <pc:docMk/>
          <pc:sldMk cId="1163663854" sldId="325"/>
        </pc:sldMkLst>
        <pc:spChg chg="mod">
          <ac:chgData name="Geest, Sander van" userId="6fe5cf8a-827d-4a8b-a64c-3b2ddf1ef4f1" providerId="ADAL" clId="{B8A7C25F-ACA1-DA4E-B754-B0ACAF4FD824}" dt="2023-12-29T16:36:45.419" v="1927"/>
          <ac:spMkLst>
            <pc:docMk/>
            <pc:sldMk cId="1163663854" sldId="325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37:20.224" v="1984" actId="20577"/>
          <ac:spMkLst>
            <pc:docMk/>
            <pc:sldMk cId="1163663854" sldId="325"/>
            <ac:spMk id="5" creationId="{9E131F32-61FD-E6E2-9381-CFFD3FEC53B9}"/>
          </ac:spMkLst>
        </pc:spChg>
      </pc:sldChg>
      <pc:sldChg chg="modSp add modAnim">
        <pc:chgData name="Geest, Sander van" userId="6fe5cf8a-827d-4a8b-a64c-3b2ddf1ef4f1" providerId="ADAL" clId="{B8A7C25F-ACA1-DA4E-B754-B0ACAF4FD824}" dt="2023-12-29T16:39:10.600" v="2021" actId="20577"/>
        <pc:sldMkLst>
          <pc:docMk/>
          <pc:sldMk cId="1386441940" sldId="326"/>
        </pc:sldMkLst>
        <pc:spChg chg="mod">
          <ac:chgData name="Geest, Sander van" userId="6fe5cf8a-827d-4a8b-a64c-3b2ddf1ef4f1" providerId="ADAL" clId="{B8A7C25F-ACA1-DA4E-B754-B0ACAF4FD824}" dt="2023-12-29T16:39:10.600" v="2021" actId="20577"/>
          <ac:spMkLst>
            <pc:docMk/>
            <pc:sldMk cId="1386441940" sldId="326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33:05.899" v="1782" actId="27636"/>
        <pc:sldMkLst>
          <pc:docMk/>
          <pc:sldMk cId="1914900863" sldId="327"/>
        </pc:sldMkLst>
        <pc:spChg chg="mod">
          <ac:chgData name="Geest, Sander van" userId="6fe5cf8a-827d-4a8b-a64c-3b2ddf1ef4f1" providerId="ADAL" clId="{B8A7C25F-ACA1-DA4E-B754-B0ACAF4FD824}" dt="2023-12-29T16:33:05.899" v="1782" actId="27636"/>
          <ac:spMkLst>
            <pc:docMk/>
            <pc:sldMk cId="1914900863" sldId="327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33:20.266" v="1787" actId="20577"/>
        <pc:sldMkLst>
          <pc:docMk/>
          <pc:sldMk cId="281609315" sldId="328"/>
        </pc:sldMkLst>
        <pc:spChg chg="mod">
          <ac:chgData name="Geest, Sander van" userId="6fe5cf8a-827d-4a8b-a64c-3b2ddf1ef4f1" providerId="ADAL" clId="{B8A7C25F-ACA1-DA4E-B754-B0ACAF4FD824}" dt="2023-12-29T16:33:09.791" v="1784"/>
          <ac:spMkLst>
            <pc:docMk/>
            <pc:sldMk cId="281609315" sldId="328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33:20.266" v="1787" actId="20577"/>
          <ac:spMkLst>
            <pc:docMk/>
            <pc:sldMk cId="281609315" sldId="328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36:15.052" v="1921" actId="207"/>
        <pc:sldMkLst>
          <pc:docMk/>
          <pc:sldMk cId="537015793" sldId="329"/>
        </pc:sldMkLst>
        <pc:spChg chg="mod">
          <ac:chgData name="Geest, Sander van" userId="6fe5cf8a-827d-4a8b-a64c-3b2ddf1ef4f1" providerId="ADAL" clId="{B8A7C25F-ACA1-DA4E-B754-B0ACAF4FD824}" dt="2023-12-29T16:33:54.997" v="1815" actId="20577"/>
          <ac:spMkLst>
            <pc:docMk/>
            <pc:sldMk cId="537015793" sldId="329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36:15.052" v="1921" actId="207"/>
          <ac:spMkLst>
            <pc:docMk/>
            <pc:sldMk cId="537015793" sldId="329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29:23.180" v="1663"/>
        <pc:sldMkLst>
          <pc:docMk/>
          <pc:sldMk cId="708542800" sldId="330"/>
        </pc:sldMkLst>
        <pc:spChg chg="mod">
          <ac:chgData name="Geest, Sander van" userId="6fe5cf8a-827d-4a8b-a64c-3b2ddf1ef4f1" providerId="ADAL" clId="{B8A7C25F-ACA1-DA4E-B754-B0ACAF4FD824}" dt="2023-12-29T16:29:23.180" v="1663"/>
          <ac:spMkLst>
            <pc:docMk/>
            <pc:sldMk cId="708542800" sldId="330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30:06.083" v="1674" actId="20577"/>
        <pc:sldMkLst>
          <pc:docMk/>
          <pc:sldMk cId="456775126" sldId="331"/>
        </pc:sldMkLst>
        <pc:spChg chg="mod">
          <ac:chgData name="Geest, Sander van" userId="6fe5cf8a-827d-4a8b-a64c-3b2ddf1ef4f1" providerId="ADAL" clId="{B8A7C25F-ACA1-DA4E-B754-B0ACAF4FD824}" dt="2023-12-29T16:29:27.173" v="1665"/>
          <ac:spMkLst>
            <pc:docMk/>
            <pc:sldMk cId="456775126" sldId="331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30:06.083" v="1674" actId="20577"/>
          <ac:spMkLst>
            <pc:docMk/>
            <pc:sldMk cId="456775126" sldId="331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32:51.841" v="1773" actId="207"/>
        <pc:sldMkLst>
          <pc:docMk/>
          <pc:sldMk cId="2605121561" sldId="332"/>
        </pc:sldMkLst>
        <pc:spChg chg="mod">
          <ac:chgData name="Geest, Sander van" userId="6fe5cf8a-827d-4a8b-a64c-3b2ddf1ef4f1" providerId="ADAL" clId="{B8A7C25F-ACA1-DA4E-B754-B0ACAF4FD824}" dt="2023-12-29T16:30:53.193" v="1714" actId="20577"/>
          <ac:spMkLst>
            <pc:docMk/>
            <pc:sldMk cId="2605121561" sldId="332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32:51.841" v="1773" actId="207"/>
          <ac:spMkLst>
            <pc:docMk/>
            <pc:sldMk cId="2605121561" sldId="332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27:38.576" v="1642"/>
        <pc:sldMkLst>
          <pc:docMk/>
          <pc:sldMk cId="2669816223" sldId="333"/>
        </pc:sldMkLst>
        <pc:spChg chg="mod">
          <ac:chgData name="Geest, Sander van" userId="6fe5cf8a-827d-4a8b-a64c-3b2ddf1ef4f1" providerId="ADAL" clId="{B8A7C25F-ACA1-DA4E-B754-B0ACAF4FD824}" dt="2023-12-29T16:27:38.576" v="1642"/>
          <ac:spMkLst>
            <pc:docMk/>
            <pc:sldMk cId="2669816223" sldId="333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27:57.618" v="1650" actId="20577"/>
        <pc:sldMkLst>
          <pc:docMk/>
          <pc:sldMk cId="3039804510" sldId="334"/>
        </pc:sldMkLst>
        <pc:spChg chg="mod">
          <ac:chgData name="Geest, Sander van" userId="6fe5cf8a-827d-4a8b-a64c-3b2ddf1ef4f1" providerId="ADAL" clId="{B8A7C25F-ACA1-DA4E-B754-B0ACAF4FD824}" dt="2023-12-29T16:27:43.353" v="1644"/>
          <ac:spMkLst>
            <pc:docMk/>
            <pc:sldMk cId="3039804510" sldId="334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27:57.618" v="1650" actId="20577"/>
          <ac:spMkLst>
            <pc:docMk/>
            <pc:sldMk cId="3039804510" sldId="334"/>
            <ac:spMk id="5" creationId="{9E131F32-61FD-E6E2-9381-CFFD3FEC53B9}"/>
          </ac:spMkLst>
        </pc:spChg>
      </pc:sldChg>
      <pc:sldChg chg="modSp add modAnim">
        <pc:chgData name="Geest, Sander van" userId="6fe5cf8a-827d-4a8b-a64c-3b2ddf1ef4f1" providerId="ADAL" clId="{B8A7C25F-ACA1-DA4E-B754-B0ACAF4FD824}" dt="2023-12-29T16:28:20.560" v="1659" actId="20577"/>
        <pc:sldMkLst>
          <pc:docMk/>
          <pc:sldMk cId="1859232582" sldId="335"/>
        </pc:sldMkLst>
        <pc:spChg chg="mod">
          <ac:chgData name="Geest, Sander van" userId="6fe5cf8a-827d-4a8b-a64c-3b2ddf1ef4f1" providerId="ADAL" clId="{B8A7C25F-ACA1-DA4E-B754-B0ACAF4FD824}" dt="2023-12-29T16:28:20.560" v="1659" actId="20577"/>
          <ac:spMkLst>
            <pc:docMk/>
            <pc:sldMk cId="1859232582" sldId="335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23:16.645" v="1467"/>
        <pc:sldMkLst>
          <pc:docMk/>
          <pc:sldMk cId="1793450871" sldId="336"/>
        </pc:sldMkLst>
        <pc:spChg chg="mod">
          <ac:chgData name="Geest, Sander van" userId="6fe5cf8a-827d-4a8b-a64c-3b2ddf1ef4f1" providerId="ADAL" clId="{B8A7C25F-ACA1-DA4E-B754-B0ACAF4FD824}" dt="2023-12-29T16:23:16.645" v="1467"/>
          <ac:spMkLst>
            <pc:docMk/>
            <pc:sldMk cId="1793450871" sldId="336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23:56.710" v="1475" actId="20577"/>
        <pc:sldMkLst>
          <pc:docMk/>
          <pc:sldMk cId="3990960467" sldId="337"/>
        </pc:sldMkLst>
        <pc:spChg chg="mod">
          <ac:chgData name="Geest, Sander van" userId="6fe5cf8a-827d-4a8b-a64c-3b2ddf1ef4f1" providerId="ADAL" clId="{B8A7C25F-ACA1-DA4E-B754-B0ACAF4FD824}" dt="2023-12-29T16:23:19.610" v="1469"/>
          <ac:spMkLst>
            <pc:docMk/>
            <pc:sldMk cId="3990960467" sldId="337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23:54.502" v="1474" actId="20577"/>
          <ac:spMkLst>
            <pc:docMk/>
            <pc:sldMk cId="3990960467" sldId="337"/>
            <ac:spMk id="5" creationId="{9E131F32-61FD-E6E2-9381-CFFD3FEC53B9}"/>
          </ac:spMkLst>
        </pc:spChg>
      </pc:sldChg>
      <pc:sldChg chg="modSp add del mod modAnim">
        <pc:chgData name="Geest, Sander van" userId="6fe5cf8a-827d-4a8b-a64c-3b2ddf1ef4f1" providerId="ADAL" clId="{B8A7C25F-ACA1-DA4E-B754-B0ACAF4FD824}" dt="2023-12-29T16:26:48.196" v="1620" actId="2696"/>
        <pc:sldMkLst>
          <pc:docMk/>
          <pc:sldMk cId="2447194286" sldId="338"/>
        </pc:sldMkLst>
        <pc:spChg chg="mod">
          <ac:chgData name="Geest, Sander van" userId="6fe5cf8a-827d-4a8b-a64c-3b2ddf1ef4f1" providerId="ADAL" clId="{B8A7C25F-ACA1-DA4E-B754-B0ACAF4FD824}" dt="2023-12-29T16:25:14.647" v="1556" actId="20577"/>
          <ac:spMkLst>
            <pc:docMk/>
            <pc:sldMk cId="2447194286" sldId="338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26:07.118" v="1605" actId="12"/>
          <ac:spMkLst>
            <pc:docMk/>
            <pc:sldMk cId="2447194286" sldId="338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21:50.422" v="1442" actId="27636"/>
        <pc:sldMkLst>
          <pc:docMk/>
          <pc:sldMk cId="3793029123" sldId="339"/>
        </pc:sldMkLst>
        <pc:spChg chg="mod">
          <ac:chgData name="Geest, Sander van" userId="6fe5cf8a-827d-4a8b-a64c-3b2ddf1ef4f1" providerId="ADAL" clId="{B8A7C25F-ACA1-DA4E-B754-B0ACAF4FD824}" dt="2023-12-29T16:21:50.422" v="1442" actId="27636"/>
          <ac:spMkLst>
            <pc:docMk/>
            <pc:sldMk cId="3793029123" sldId="339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22:04.878" v="1447" actId="20577"/>
        <pc:sldMkLst>
          <pc:docMk/>
          <pc:sldMk cId="2205288398" sldId="340"/>
        </pc:sldMkLst>
        <pc:spChg chg="mod">
          <ac:chgData name="Geest, Sander van" userId="6fe5cf8a-827d-4a8b-a64c-3b2ddf1ef4f1" providerId="ADAL" clId="{B8A7C25F-ACA1-DA4E-B754-B0ACAF4FD824}" dt="2023-12-29T16:21:55.186" v="1444"/>
          <ac:spMkLst>
            <pc:docMk/>
            <pc:sldMk cId="2205288398" sldId="340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22:04.878" v="1447" actId="20577"/>
          <ac:spMkLst>
            <pc:docMk/>
            <pc:sldMk cId="2205288398" sldId="340"/>
            <ac:spMk id="5" creationId="{9E131F32-61FD-E6E2-9381-CFFD3FEC53B9}"/>
          </ac:spMkLst>
        </pc:spChg>
      </pc:sldChg>
      <pc:sldChg chg="add del">
        <pc:chgData name="Geest, Sander van" userId="6fe5cf8a-827d-4a8b-a64c-3b2ddf1ef4f1" providerId="ADAL" clId="{B8A7C25F-ACA1-DA4E-B754-B0ACAF4FD824}" dt="2023-12-29T16:19:44.066" v="1380" actId="2696"/>
        <pc:sldMkLst>
          <pc:docMk/>
          <pc:sldMk cId="3097745465" sldId="341"/>
        </pc:sldMkLst>
      </pc:sldChg>
      <pc:sldChg chg="modSp add mod">
        <pc:chgData name="Geest, Sander van" userId="6fe5cf8a-827d-4a8b-a64c-3b2ddf1ef4f1" providerId="ADAL" clId="{B8A7C25F-ACA1-DA4E-B754-B0ACAF4FD824}" dt="2023-12-29T16:21:28.929" v="1435"/>
        <pc:sldMkLst>
          <pc:docMk/>
          <pc:sldMk cId="3003200839" sldId="342"/>
        </pc:sldMkLst>
        <pc:spChg chg="mod">
          <ac:chgData name="Geest, Sander van" userId="6fe5cf8a-827d-4a8b-a64c-3b2ddf1ef4f1" providerId="ADAL" clId="{B8A7C25F-ACA1-DA4E-B754-B0ACAF4FD824}" dt="2023-12-29T16:21:28.929" v="1435"/>
          <ac:spMkLst>
            <pc:docMk/>
            <pc:sldMk cId="3003200839" sldId="342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22:17.223" v="1453" actId="20577"/>
        <pc:sldMkLst>
          <pc:docMk/>
          <pc:sldMk cId="1856103808" sldId="343"/>
        </pc:sldMkLst>
        <pc:spChg chg="mod">
          <ac:chgData name="Geest, Sander van" userId="6fe5cf8a-827d-4a8b-a64c-3b2ddf1ef4f1" providerId="ADAL" clId="{B8A7C25F-ACA1-DA4E-B754-B0ACAF4FD824}" dt="2023-12-29T16:21:33.400" v="1437"/>
          <ac:spMkLst>
            <pc:docMk/>
            <pc:sldMk cId="1856103808" sldId="343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22:17.223" v="1453" actId="20577"/>
          <ac:spMkLst>
            <pc:docMk/>
            <pc:sldMk cId="1856103808" sldId="343"/>
            <ac:spMk id="5" creationId="{9E131F32-61FD-E6E2-9381-CFFD3FEC53B9}"/>
          </ac:spMkLst>
        </pc:spChg>
      </pc:sldChg>
      <pc:sldChg chg="add del">
        <pc:chgData name="Geest, Sander van" userId="6fe5cf8a-827d-4a8b-a64c-3b2ddf1ef4f1" providerId="ADAL" clId="{B8A7C25F-ACA1-DA4E-B754-B0ACAF4FD824}" dt="2023-12-29T16:20:34.360" v="1417" actId="2696"/>
        <pc:sldMkLst>
          <pc:docMk/>
          <pc:sldMk cId="3538890522" sldId="344"/>
        </pc:sldMkLst>
      </pc:sldChg>
      <pc:sldChg chg="modSp add mod">
        <pc:chgData name="Geest, Sander van" userId="6fe5cf8a-827d-4a8b-a64c-3b2ddf1ef4f1" providerId="ADAL" clId="{B8A7C25F-ACA1-DA4E-B754-B0ACAF4FD824}" dt="2023-12-29T16:16:26.860" v="1315"/>
        <pc:sldMkLst>
          <pc:docMk/>
          <pc:sldMk cId="2603369160" sldId="345"/>
        </pc:sldMkLst>
        <pc:spChg chg="mod">
          <ac:chgData name="Geest, Sander van" userId="6fe5cf8a-827d-4a8b-a64c-3b2ddf1ef4f1" providerId="ADAL" clId="{B8A7C25F-ACA1-DA4E-B754-B0ACAF4FD824}" dt="2023-12-29T16:16:26.860" v="1315"/>
          <ac:spMkLst>
            <pc:docMk/>
            <pc:sldMk cId="2603369160" sldId="345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22:51.579" v="1463" actId="20577"/>
        <pc:sldMkLst>
          <pc:docMk/>
          <pc:sldMk cId="4050580256" sldId="346"/>
        </pc:sldMkLst>
        <pc:spChg chg="mod">
          <ac:chgData name="Geest, Sander van" userId="6fe5cf8a-827d-4a8b-a64c-3b2ddf1ef4f1" providerId="ADAL" clId="{B8A7C25F-ACA1-DA4E-B754-B0ACAF4FD824}" dt="2023-12-29T16:16:32.777" v="1317"/>
          <ac:spMkLst>
            <pc:docMk/>
            <pc:sldMk cId="4050580256" sldId="346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22:46.515" v="1461" actId="20577"/>
          <ac:spMkLst>
            <pc:docMk/>
            <pc:sldMk cId="4050580256" sldId="346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21:08.772" v="1431" actId="255"/>
        <pc:sldMkLst>
          <pc:docMk/>
          <pc:sldMk cId="3774395363" sldId="347"/>
        </pc:sldMkLst>
        <pc:spChg chg="mod">
          <ac:chgData name="Geest, Sander van" userId="6fe5cf8a-827d-4a8b-a64c-3b2ddf1ef4f1" providerId="ADAL" clId="{B8A7C25F-ACA1-DA4E-B754-B0ACAF4FD824}" dt="2023-12-29T16:16:57.184" v="1339" actId="20577"/>
          <ac:spMkLst>
            <pc:docMk/>
            <pc:sldMk cId="3774395363" sldId="347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21:08.772" v="1431" actId="255"/>
          <ac:spMkLst>
            <pc:docMk/>
            <pc:sldMk cId="3774395363" sldId="347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12:48.547" v="1205"/>
        <pc:sldMkLst>
          <pc:docMk/>
          <pc:sldMk cId="3563500731" sldId="348"/>
        </pc:sldMkLst>
        <pc:spChg chg="mod">
          <ac:chgData name="Geest, Sander van" userId="6fe5cf8a-827d-4a8b-a64c-3b2ddf1ef4f1" providerId="ADAL" clId="{B8A7C25F-ACA1-DA4E-B754-B0ACAF4FD824}" dt="2023-12-29T16:12:48.547" v="1205"/>
          <ac:spMkLst>
            <pc:docMk/>
            <pc:sldMk cId="3563500731" sldId="348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13:02.956" v="1210" actId="20577"/>
        <pc:sldMkLst>
          <pc:docMk/>
          <pc:sldMk cId="4123803659" sldId="349"/>
        </pc:sldMkLst>
        <pc:spChg chg="mod">
          <ac:chgData name="Geest, Sander van" userId="6fe5cf8a-827d-4a8b-a64c-3b2ddf1ef4f1" providerId="ADAL" clId="{B8A7C25F-ACA1-DA4E-B754-B0ACAF4FD824}" dt="2023-12-29T16:12:53.388" v="1207"/>
          <ac:spMkLst>
            <pc:docMk/>
            <pc:sldMk cId="4123803659" sldId="349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13:02.956" v="1210" actId="20577"/>
          <ac:spMkLst>
            <pc:docMk/>
            <pc:sldMk cId="4123803659" sldId="349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15:57.974" v="1311" actId="20577"/>
        <pc:sldMkLst>
          <pc:docMk/>
          <pc:sldMk cId="4268232321" sldId="350"/>
        </pc:sldMkLst>
        <pc:spChg chg="mod">
          <ac:chgData name="Geest, Sander van" userId="6fe5cf8a-827d-4a8b-a64c-3b2ddf1ef4f1" providerId="ADAL" clId="{B8A7C25F-ACA1-DA4E-B754-B0ACAF4FD824}" dt="2023-12-29T16:13:17.758" v="1250" actId="20577"/>
          <ac:spMkLst>
            <pc:docMk/>
            <pc:sldMk cId="4268232321" sldId="350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15:57.974" v="1311" actId="20577"/>
          <ac:spMkLst>
            <pc:docMk/>
            <pc:sldMk cId="4268232321" sldId="350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10:50.726" v="1152"/>
        <pc:sldMkLst>
          <pc:docMk/>
          <pc:sldMk cId="2106384026" sldId="351"/>
        </pc:sldMkLst>
        <pc:spChg chg="mod">
          <ac:chgData name="Geest, Sander van" userId="6fe5cf8a-827d-4a8b-a64c-3b2ddf1ef4f1" providerId="ADAL" clId="{B8A7C25F-ACA1-DA4E-B754-B0ACAF4FD824}" dt="2023-12-29T16:10:50.726" v="1152"/>
          <ac:spMkLst>
            <pc:docMk/>
            <pc:sldMk cId="2106384026" sldId="351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11:21.121" v="1160" actId="20577"/>
        <pc:sldMkLst>
          <pc:docMk/>
          <pc:sldMk cId="4244872627" sldId="352"/>
        </pc:sldMkLst>
        <pc:spChg chg="mod">
          <ac:chgData name="Geest, Sander van" userId="6fe5cf8a-827d-4a8b-a64c-3b2ddf1ef4f1" providerId="ADAL" clId="{B8A7C25F-ACA1-DA4E-B754-B0ACAF4FD824}" dt="2023-12-29T16:10:56.320" v="1154"/>
          <ac:spMkLst>
            <pc:docMk/>
            <pc:sldMk cId="4244872627" sldId="352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11:21.121" v="1160" actId="20577"/>
          <ac:spMkLst>
            <pc:docMk/>
            <pc:sldMk cId="4244872627" sldId="352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12:35.854" v="1199" actId="20577"/>
        <pc:sldMkLst>
          <pc:docMk/>
          <pc:sldMk cId="4211717909" sldId="353"/>
        </pc:sldMkLst>
        <pc:spChg chg="mod">
          <ac:chgData name="Geest, Sander van" userId="6fe5cf8a-827d-4a8b-a64c-3b2ddf1ef4f1" providerId="ADAL" clId="{B8A7C25F-ACA1-DA4E-B754-B0ACAF4FD824}" dt="2023-12-29T16:12:35.854" v="1199" actId="20577"/>
          <ac:spMkLst>
            <pc:docMk/>
            <pc:sldMk cId="4211717909" sldId="353"/>
            <ac:spMk id="5" creationId="{9E131F32-61FD-E6E2-9381-CFFD3FEC53B9}"/>
          </ac:spMkLst>
        </pc:spChg>
      </pc:sldChg>
      <pc:sldChg chg="modSp add mod">
        <pc:chgData name="Geest, Sander van" userId="6fe5cf8a-827d-4a8b-a64c-3b2ddf1ef4f1" providerId="ADAL" clId="{B8A7C25F-ACA1-DA4E-B754-B0ACAF4FD824}" dt="2023-12-29T16:08:05.808" v="1116"/>
        <pc:sldMkLst>
          <pc:docMk/>
          <pc:sldMk cId="453187318" sldId="354"/>
        </pc:sldMkLst>
        <pc:spChg chg="mod">
          <ac:chgData name="Geest, Sander van" userId="6fe5cf8a-827d-4a8b-a64c-3b2ddf1ef4f1" providerId="ADAL" clId="{B8A7C25F-ACA1-DA4E-B754-B0ACAF4FD824}" dt="2023-12-29T16:08:05.808" v="1116"/>
          <ac:spMkLst>
            <pc:docMk/>
            <pc:sldMk cId="453187318" sldId="354"/>
            <ac:spMk id="4" creationId="{4A421C87-6428-E220-0348-BD82D32700AE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10:00.162" v="1119"/>
        <pc:sldMkLst>
          <pc:docMk/>
          <pc:sldMk cId="1504748618" sldId="355"/>
        </pc:sldMkLst>
        <pc:spChg chg="mod">
          <ac:chgData name="Geest, Sander van" userId="6fe5cf8a-827d-4a8b-a64c-3b2ddf1ef4f1" providerId="ADAL" clId="{B8A7C25F-ACA1-DA4E-B754-B0ACAF4FD824}" dt="2023-12-29T16:08:12.144" v="1118"/>
          <ac:spMkLst>
            <pc:docMk/>
            <pc:sldMk cId="1504748618" sldId="355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10:00.162" v="1119"/>
          <ac:spMkLst>
            <pc:docMk/>
            <pc:sldMk cId="1504748618" sldId="355"/>
            <ac:spMk id="5" creationId="{9E131F32-61FD-E6E2-9381-CFFD3FEC53B9}"/>
          </ac:spMkLst>
        </pc:spChg>
      </pc:sldChg>
      <pc:sldChg chg="modSp add mod modAnim">
        <pc:chgData name="Geest, Sander van" userId="6fe5cf8a-827d-4a8b-a64c-3b2ddf1ef4f1" providerId="ADAL" clId="{B8A7C25F-ACA1-DA4E-B754-B0ACAF4FD824}" dt="2023-12-29T16:10:31.165" v="1148" actId="20577"/>
        <pc:sldMkLst>
          <pc:docMk/>
          <pc:sldMk cId="2107933842" sldId="356"/>
        </pc:sldMkLst>
        <pc:spChg chg="mod">
          <ac:chgData name="Geest, Sander van" userId="6fe5cf8a-827d-4a8b-a64c-3b2ddf1ef4f1" providerId="ADAL" clId="{B8A7C25F-ACA1-DA4E-B754-B0ACAF4FD824}" dt="2023-12-29T16:10:21.290" v="1146" actId="20577"/>
          <ac:spMkLst>
            <pc:docMk/>
            <pc:sldMk cId="2107933842" sldId="356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10:31.165" v="1148" actId="20577"/>
          <ac:spMkLst>
            <pc:docMk/>
            <pc:sldMk cId="2107933842" sldId="356"/>
            <ac:spMk id="5" creationId="{9E131F32-61FD-E6E2-9381-CFFD3FEC53B9}"/>
          </ac:spMkLst>
        </pc:spChg>
      </pc:sldChg>
      <pc:sldChg chg="add">
        <pc:chgData name="Geest, Sander van" userId="6fe5cf8a-827d-4a8b-a64c-3b2ddf1ef4f1" providerId="ADAL" clId="{B8A7C25F-ACA1-DA4E-B754-B0ACAF4FD824}" dt="2023-12-29T16:19:41.595" v="1379"/>
        <pc:sldMkLst>
          <pc:docMk/>
          <pc:sldMk cId="2444209202" sldId="357"/>
        </pc:sldMkLst>
      </pc:sldChg>
      <pc:sldChg chg="add del">
        <pc:chgData name="Geest, Sander van" userId="6fe5cf8a-827d-4a8b-a64c-3b2ddf1ef4f1" providerId="ADAL" clId="{B8A7C25F-ACA1-DA4E-B754-B0ACAF4FD824}" dt="2023-12-29T16:20:40.291" v="1419"/>
        <pc:sldMkLst>
          <pc:docMk/>
          <pc:sldMk cId="919439092" sldId="358"/>
        </pc:sldMkLst>
      </pc:sldChg>
      <pc:sldChg chg="add">
        <pc:chgData name="Geest, Sander van" userId="6fe5cf8a-827d-4a8b-a64c-3b2ddf1ef4f1" providerId="ADAL" clId="{B8A7C25F-ACA1-DA4E-B754-B0ACAF4FD824}" dt="2023-12-29T16:20:43.996" v="1420"/>
        <pc:sldMkLst>
          <pc:docMk/>
          <pc:sldMk cId="1915635571" sldId="358"/>
        </pc:sldMkLst>
      </pc:sldChg>
      <pc:sldChg chg="modSp add mod modAnim">
        <pc:chgData name="Geest, Sander van" userId="6fe5cf8a-827d-4a8b-a64c-3b2ddf1ef4f1" providerId="ADAL" clId="{B8A7C25F-ACA1-DA4E-B754-B0ACAF4FD824}" dt="2023-12-29T16:27:24.107" v="1638" actId="20577"/>
        <pc:sldMkLst>
          <pc:docMk/>
          <pc:sldMk cId="642580600" sldId="359"/>
        </pc:sldMkLst>
        <pc:spChg chg="mod">
          <ac:chgData name="Geest, Sander van" userId="6fe5cf8a-827d-4a8b-a64c-3b2ddf1ef4f1" providerId="ADAL" clId="{B8A7C25F-ACA1-DA4E-B754-B0ACAF4FD824}" dt="2023-12-29T16:27:24.107" v="1638" actId="20577"/>
          <ac:spMkLst>
            <pc:docMk/>
            <pc:sldMk cId="642580600" sldId="359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26:51.648" v="1621" actId="12"/>
          <ac:spMkLst>
            <pc:docMk/>
            <pc:sldMk cId="642580600" sldId="359"/>
            <ac:spMk id="5" creationId="{9E131F32-61FD-E6E2-9381-CFFD3FEC53B9}"/>
          </ac:spMkLst>
        </pc:spChg>
      </pc:sldChg>
      <pc:sldChg chg="modSp add del mod ord modAnim">
        <pc:chgData name="Geest, Sander van" userId="6fe5cf8a-827d-4a8b-a64c-3b2ddf1ef4f1" providerId="ADAL" clId="{B8A7C25F-ACA1-DA4E-B754-B0ACAF4FD824}" dt="2023-12-29T16:26:48.177" v="1619" actId="2696"/>
        <pc:sldMkLst>
          <pc:docMk/>
          <pc:sldMk cId="863569962" sldId="360"/>
        </pc:sldMkLst>
        <pc:spChg chg="mod">
          <ac:chgData name="Geest, Sander van" userId="6fe5cf8a-827d-4a8b-a64c-3b2ddf1ef4f1" providerId="ADAL" clId="{B8A7C25F-ACA1-DA4E-B754-B0ACAF4FD824}" dt="2023-12-29T16:25:21.381" v="1579" actId="20577"/>
          <ac:spMkLst>
            <pc:docMk/>
            <pc:sldMk cId="863569962" sldId="360"/>
            <ac:spMk id="4" creationId="{31E9709D-EE25-307C-A7FC-D888BB620765}"/>
          </ac:spMkLst>
        </pc:spChg>
        <pc:spChg chg="mod">
          <ac:chgData name="Geest, Sander van" userId="6fe5cf8a-827d-4a8b-a64c-3b2ddf1ef4f1" providerId="ADAL" clId="{B8A7C25F-ACA1-DA4E-B754-B0ACAF4FD824}" dt="2023-12-29T16:26:25.816" v="1611" actId="12"/>
          <ac:spMkLst>
            <pc:docMk/>
            <pc:sldMk cId="863569962" sldId="360"/>
            <ac:spMk id="5" creationId="{9E131F32-61FD-E6E2-9381-CFFD3FEC53B9}"/>
          </ac:spMkLst>
        </pc:spChg>
      </pc:sldChg>
      <pc:sldMasterChg chg="modSldLayout">
        <pc:chgData name="Geest, Sander van" userId="6fe5cf8a-827d-4a8b-a64c-3b2ddf1ef4f1" providerId="ADAL" clId="{B8A7C25F-ACA1-DA4E-B754-B0ACAF4FD824}" dt="2023-12-29T14:01:48.069" v="129" actId="14838"/>
        <pc:sldMasterMkLst>
          <pc:docMk/>
          <pc:sldMasterMk cId="3663943304" sldId="2147483774"/>
        </pc:sldMasterMkLst>
        <pc:sldLayoutChg chg="addSp delSp modSp mod">
          <pc:chgData name="Geest, Sander van" userId="6fe5cf8a-827d-4a8b-a64c-3b2ddf1ef4f1" providerId="ADAL" clId="{B8A7C25F-ACA1-DA4E-B754-B0ACAF4FD824}" dt="2023-12-29T14:01:48.069" v="129" actId="14838"/>
          <pc:sldLayoutMkLst>
            <pc:docMk/>
            <pc:sldMasterMk cId="3663943304" sldId="2147483774"/>
            <pc:sldLayoutMk cId="2947328949" sldId="2147483775"/>
          </pc:sldLayoutMkLst>
          <pc:spChg chg="mod">
            <ac:chgData name="Geest, Sander van" userId="6fe5cf8a-827d-4a8b-a64c-3b2ddf1ef4f1" providerId="ADAL" clId="{B8A7C25F-ACA1-DA4E-B754-B0ACAF4FD824}" dt="2023-12-29T14:01:14.394" v="125" actId="113"/>
            <ac:spMkLst>
              <pc:docMk/>
              <pc:sldMasterMk cId="3663943304" sldId="2147483774"/>
              <pc:sldLayoutMk cId="2947328949" sldId="2147483775"/>
              <ac:spMk id="2" creationId="{00000000-0000-0000-0000-000000000000}"/>
            </ac:spMkLst>
          </pc:spChg>
          <pc:spChg chg="mod">
            <ac:chgData name="Geest, Sander van" userId="6fe5cf8a-827d-4a8b-a64c-3b2ddf1ef4f1" providerId="ADAL" clId="{B8A7C25F-ACA1-DA4E-B754-B0ACAF4FD824}" dt="2023-12-29T14:01:48.069" v="129" actId="14838"/>
            <ac:spMkLst>
              <pc:docMk/>
              <pc:sldMasterMk cId="3663943304" sldId="2147483774"/>
              <pc:sldLayoutMk cId="2947328949" sldId="2147483775"/>
              <ac:spMk id="3" creationId="{00000000-0000-0000-0000-000000000000}"/>
            </ac:spMkLst>
          </pc:spChg>
          <pc:picChg chg="del">
            <ac:chgData name="Geest, Sander van" userId="6fe5cf8a-827d-4a8b-a64c-3b2ddf1ef4f1" providerId="ADAL" clId="{B8A7C25F-ACA1-DA4E-B754-B0ACAF4FD824}" dt="2023-12-29T13:37:50.180" v="0" actId="478"/>
            <ac:picMkLst>
              <pc:docMk/>
              <pc:sldMasterMk cId="3663943304" sldId="2147483774"/>
              <pc:sldLayoutMk cId="2947328949" sldId="2147483775"/>
              <ac:picMk id="7" creationId="{C8C597F6-8DAD-4661-F9C8-F334A68BEEB3}"/>
            </ac:picMkLst>
          </pc:picChg>
          <pc:picChg chg="add del mod modCrop">
            <ac:chgData name="Geest, Sander van" userId="6fe5cf8a-827d-4a8b-a64c-3b2ddf1ef4f1" providerId="ADAL" clId="{B8A7C25F-ACA1-DA4E-B754-B0ACAF4FD824}" dt="2023-12-29T14:00:16.170" v="123" actId="29295"/>
            <ac:picMkLst>
              <pc:docMk/>
              <pc:sldMasterMk cId="3663943304" sldId="2147483774"/>
              <pc:sldLayoutMk cId="2947328949" sldId="2147483775"/>
              <ac:picMk id="9" creationId="{45326A11-4EB0-5B8E-EB71-B3E8A3A58EC0}"/>
            </ac:picMkLst>
          </pc:picChg>
          <pc:picChg chg="add mod">
            <ac:chgData name="Geest, Sander van" userId="6fe5cf8a-827d-4a8b-a64c-3b2ddf1ef4f1" providerId="ADAL" clId="{B8A7C25F-ACA1-DA4E-B754-B0ACAF4FD824}" dt="2023-12-29T14:01:22.738" v="127"/>
            <ac:picMkLst>
              <pc:docMk/>
              <pc:sldMasterMk cId="3663943304" sldId="2147483774"/>
              <pc:sldLayoutMk cId="2947328949" sldId="2147483775"/>
              <ac:picMk id="10" creationId="{31456A95-C721-D5EA-B8AC-D29B0BD3D696}"/>
            </ac:picMkLst>
          </pc:picChg>
        </pc:sldLayoutChg>
        <pc:sldLayoutChg chg="addSp delSp modSp mod">
          <pc:chgData name="Geest, Sander van" userId="6fe5cf8a-827d-4a8b-a64c-3b2ddf1ef4f1" providerId="ADAL" clId="{B8A7C25F-ACA1-DA4E-B754-B0ACAF4FD824}" dt="2023-12-29T13:56:03.680" v="103" actId="207"/>
          <pc:sldLayoutMkLst>
            <pc:docMk/>
            <pc:sldMasterMk cId="3663943304" sldId="2147483774"/>
            <pc:sldLayoutMk cId="1025231390" sldId="2147483776"/>
          </pc:sldLayoutMkLst>
          <pc:spChg chg="mod">
            <ac:chgData name="Geest, Sander van" userId="6fe5cf8a-827d-4a8b-a64c-3b2ddf1ef4f1" providerId="ADAL" clId="{B8A7C25F-ACA1-DA4E-B754-B0ACAF4FD824}" dt="2023-12-29T13:56:03.680" v="103" actId="207"/>
            <ac:spMkLst>
              <pc:docMk/>
              <pc:sldMasterMk cId="3663943304" sldId="2147483774"/>
              <pc:sldLayoutMk cId="1025231390" sldId="2147483776"/>
              <ac:spMk id="2" creationId="{00000000-0000-0000-0000-000000000000}"/>
            </ac:spMkLst>
          </pc:spChg>
          <pc:picChg chg="del">
            <ac:chgData name="Geest, Sander van" userId="6fe5cf8a-827d-4a8b-a64c-3b2ddf1ef4f1" providerId="ADAL" clId="{B8A7C25F-ACA1-DA4E-B754-B0ACAF4FD824}" dt="2023-12-29T13:39:34.608" v="17" actId="478"/>
            <ac:picMkLst>
              <pc:docMk/>
              <pc:sldMasterMk cId="3663943304" sldId="2147483774"/>
              <pc:sldLayoutMk cId="1025231390" sldId="2147483776"/>
              <ac:picMk id="7" creationId="{AC0FF690-0BBD-4F98-D85E-E6EF1DAEB8E9}"/>
            </ac:picMkLst>
          </pc:picChg>
          <pc:picChg chg="add mod">
            <ac:chgData name="Geest, Sander van" userId="6fe5cf8a-827d-4a8b-a64c-3b2ddf1ef4f1" providerId="ADAL" clId="{B8A7C25F-ACA1-DA4E-B754-B0ACAF4FD824}" dt="2023-12-29T13:43:57.795" v="34" actId="29295"/>
            <ac:picMkLst>
              <pc:docMk/>
              <pc:sldMasterMk cId="3663943304" sldId="2147483774"/>
              <pc:sldLayoutMk cId="1025231390" sldId="2147483776"/>
              <ac:picMk id="8" creationId="{419DA769-84C2-E530-860E-3DD55F58EF10}"/>
            </ac:picMkLst>
          </pc:picChg>
        </pc:sldLayoutChg>
        <pc:sldLayoutChg chg="addSp delSp modSp mod">
          <pc:chgData name="Geest, Sander van" userId="6fe5cf8a-827d-4a8b-a64c-3b2ddf1ef4f1" providerId="ADAL" clId="{B8A7C25F-ACA1-DA4E-B754-B0ACAF4FD824}" dt="2023-12-29T13:59:05.707" v="117" actId="478"/>
          <pc:sldLayoutMkLst>
            <pc:docMk/>
            <pc:sldMasterMk cId="3663943304" sldId="2147483774"/>
            <pc:sldLayoutMk cId="1752541286" sldId="2147483777"/>
          </pc:sldLayoutMkLst>
          <pc:spChg chg="mod">
            <ac:chgData name="Geest, Sander van" userId="6fe5cf8a-827d-4a8b-a64c-3b2ddf1ef4f1" providerId="ADAL" clId="{B8A7C25F-ACA1-DA4E-B754-B0ACAF4FD824}" dt="2023-12-29T13:57:06.290" v="107" actId="14838"/>
            <ac:spMkLst>
              <pc:docMk/>
              <pc:sldMasterMk cId="3663943304" sldId="2147483774"/>
              <pc:sldLayoutMk cId="1752541286" sldId="2147483777"/>
              <ac:spMk id="2" creationId="{00000000-0000-0000-0000-000000000000}"/>
            </ac:spMkLst>
          </pc:spChg>
          <pc:picChg chg="add del mod">
            <ac:chgData name="Geest, Sander van" userId="6fe5cf8a-827d-4a8b-a64c-3b2ddf1ef4f1" providerId="ADAL" clId="{B8A7C25F-ACA1-DA4E-B754-B0ACAF4FD824}" dt="2023-12-29T13:59:05.707" v="117" actId="478"/>
            <ac:picMkLst>
              <pc:docMk/>
              <pc:sldMasterMk cId="3663943304" sldId="2147483774"/>
              <pc:sldLayoutMk cId="1752541286" sldId="2147483777"/>
              <ac:picMk id="7" creationId="{C29DC252-A1BB-12A3-7901-A3845762C546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B8C0-CDFF-2D40-8596-FF4B6663DB82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4DC5B-66BB-E343-8513-1A1B69BB1FE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097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Bronvermelding:</a:t>
            </a:r>
          </a:p>
          <a:p>
            <a:r>
              <a:rPr lang="nl-NL" dirty="0"/>
              <a:t>Achtergrondplaatje: </a:t>
            </a:r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chat.openai.com</a:t>
            </a:r>
            <a:r>
              <a:rPr lang="nl-NL" dirty="0"/>
              <a:t>/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4DC5B-66BB-E343-8513-1A1B69BB1FE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820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elektronica, Invoerapparaat, Elektronisch apparaat, randapparaat&#10;&#10;Automatisch gegenereerde beschrijving">
            <a:extLst>
              <a:ext uri="{FF2B5EF4-FFF2-40B4-BE49-F238E27FC236}">
                <a16:creationId xmlns:a16="http://schemas.microsoft.com/office/drawing/2014/main" id="{45326A11-4EB0-5B8E-EB71-B3E8A3A58E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-8597" b="38913"/>
          <a:stretch/>
        </p:blipFill>
        <p:spPr>
          <a:xfrm>
            <a:off x="0" y="-965200"/>
            <a:ext cx="12192000" cy="782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732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998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002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Afbeelding met elektronica, Invoerapparaat, Elektronisch apparaat, randapparaat&#10;&#10;Automatisch gegenereerde beschrijving">
            <a:extLst>
              <a:ext uri="{FF2B5EF4-FFF2-40B4-BE49-F238E27FC236}">
                <a16:creationId xmlns:a16="http://schemas.microsoft.com/office/drawing/2014/main" id="{419DA769-84C2-E530-860E-3DD55F58EF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-8597" b="38913"/>
          <a:stretch/>
        </p:blipFill>
        <p:spPr>
          <a:xfrm>
            <a:off x="0" y="-965200"/>
            <a:ext cx="12192000" cy="782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23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060"/>
                </a:solidFill>
                <a:effectLst>
                  <a:glow rad="228600"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254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760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59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10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7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61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9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4ABE-0BE4-9544-AF99-652E0D9BF0C3}" type="datetimeFigureOut">
              <a:rPr lang="nl-NL" smtClean="0"/>
              <a:t>29-12-2023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0FFB-440C-194C-94C4-E004C62809B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394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nl-N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bg1"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Python Game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</a:rPr>
              <a:t>Praktische Opdracht havo 4 / vwo 4</a:t>
            </a:r>
            <a:endParaRPr lang="nl-NL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695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game-loop </a:t>
            </a:r>
            <a:r>
              <a:rPr lang="nl-NL" dirty="0" err="1"/>
              <a:t>fps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Sleep the remaining time of this frame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fps_clock.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592447B-71BE-5755-4DB3-927D76CB00AB}"/>
              </a:ext>
            </a:extLst>
          </p:cNvPr>
          <p:cNvSpPr txBox="1"/>
          <p:nvPr/>
        </p:nvSpPr>
        <p:spPr>
          <a:xfrm>
            <a:off x="6096000" y="48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579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2. Beweeg de bal schuin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48270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Beweeg de bal schuin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bal beweegt nu horizontaal over het scherm. </a:t>
            </a:r>
          </a:p>
          <a:p>
            <a:r>
              <a:rPr lang="nl-NL" dirty="0"/>
              <a:t>Voeg code toe die ervoor zorgt dat de bal schuin over het scherm beweegt. </a:t>
            </a:r>
          </a:p>
          <a:p>
            <a:r>
              <a:rPr lang="nl-NL" dirty="0"/>
              <a:t>Gebruik de variabelen </a:t>
            </a:r>
            <a:r>
              <a:rPr lang="nl-NL" dirty="0" err="1"/>
              <a:t>ball_y</a:t>
            </a:r>
            <a:r>
              <a:rPr lang="nl-NL" dirty="0"/>
              <a:t> en </a:t>
            </a:r>
            <a:r>
              <a:rPr lang="nl-NL" dirty="0" err="1"/>
              <a:t>ball_speed_y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code die de bal opzij beweegt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ball_speed_x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move ball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ball_speed_x</a:t>
            </a:r>
            <a:b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draw ball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375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NL" dirty="0"/>
              <a:t>Stap 3. Stuiter de bal tegen de onder- en bovenkant van het scherm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06167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Stuiter de bal tegen de onder- en bovenkant van het scherm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bal verdwijnt nu van het scherm als hij aan de bovenkant of de onderkant komt. </a:t>
            </a:r>
          </a:p>
          <a:p>
            <a:r>
              <a:rPr lang="nl-NL" dirty="0"/>
              <a:t>Zorg dat de bal tegen de onderrand en bovenrand van het scherm stuitert, net zoals hij dat doet aan de zijkanten. </a:t>
            </a:r>
          </a:p>
          <a:p>
            <a:r>
              <a:rPr lang="nl-NL" dirty="0"/>
              <a:t>Gebruik BALL_HEIGHT om rekening te houden met de hoogte van de bal.</a:t>
            </a:r>
          </a:p>
        </p:txBody>
      </p:sp>
    </p:spTree>
    <p:extLst>
      <p:ext uri="{BB962C8B-B14F-4D97-AF65-F5344CB8AC3E}">
        <p14:creationId xmlns:p14="http://schemas.microsoft.com/office/powerpoint/2010/main" val="23666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code die bal stuitert tegen zijkant van scherm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ball is beyond left edge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 or ball is beyond right edge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SCREEN_WIDTH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reverse horizontal direction of ball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ball_speed_x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ball_speed_x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58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4. Teken de plank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71251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Teken de plank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Teken de plank op het scherm. </a:t>
            </a:r>
          </a:p>
          <a:p>
            <a:r>
              <a:rPr lang="nl-NL" dirty="0"/>
              <a:t>Gebruik de variabele </a:t>
            </a:r>
            <a:r>
              <a:rPr lang="nl-NL" dirty="0" err="1"/>
              <a:t>paddle_img</a:t>
            </a:r>
            <a:r>
              <a:rPr lang="nl-NL" dirty="0"/>
              <a:t> om het plaatje van de plank in op te slaan. </a:t>
            </a:r>
          </a:p>
          <a:p>
            <a:r>
              <a:rPr lang="nl-NL" dirty="0"/>
              <a:t>Gebruik de variabelen </a:t>
            </a:r>
            <a:r>
              <a:rPr lang="nl-NL" dirty="0" err="1"/>
              <a:t>paddle_x</a:t>
            </a:r>
            <a:r>
              <a:rPr lang="nl-NL" dirty="0"/>
              <a:t> en </a:t>
            </a:r>
            <a:r>
              <a:rPr lang="nl-NL" dirty="0" err="1"/>
              <a:t>paddle_y</a:t>
            </a:r>
            <a:r>
              <a:rPr lang="nl-NL" dirty="0"/>
              <a:t> om de linkerbovenhoek van de plank aan te geven. Maak de startpositie van de plank ongeveer midden onder op het scherm. </a:t>
            </a:r>
          </a:p>
          <a:p>
            <a:r>
              <a:rPr lang="nl-NL" dirty="0"/>
              <a:t>Gebruik de constanten PADDLE_WIDTH en PADDLE_HEIGHT voor de breedte en hoogte van de plank. Maak je plank 144 pixels breed en 32 pixels hoog.</a:t>
            </a:r>
          </a:p>
        </p:txBody>
      </p:sp>
    </p:spTree>
    <p:extLst>
      <p:ext uri="{BB962C8B-B14F-4D97-AF65-F5344CB8AC3E}">
        <p14:creationId xmlns:p14="http://schemas.microsoft.com/office/powerpoint/2010/main" val="21336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code die plaatje van bal inleest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new image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pygame.Surface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((width, height))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copy part of sheet to image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destination_image.blit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source_spridesheet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y), # of where you want your image to go, 0,0 is top left corner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(x, y, width, height)) # of part that you want from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spritesheet</a:t>
            </a:r>
            <a:b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ball_img.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spritesheet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1403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</a:t>
            </a:r>
            <a:b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resize image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pygame.transform.scale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old_image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(new width, new height))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2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1. Voeg commentaar toe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59202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5. Beweeg de plank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38430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Beweeg de plank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Beweeg de plank als de D (rechts) of A (links) zijn ingedrukt. </a:t>
            </a:r>
          </a:p>
          <a:p>
            <a:r>
              <a:rPr lang="nl-NL" dirty="0"/>
              <a:t>Beweeg de plank met één pixel per frame. </a:t>
            </a:r>
          </a:p>
          <a:p>
            <a:r>
              <a:rPr lang="nl-NL" dirty="0"/>
              <a:t>Gebruik </a:t>
            </a:r>
            <a:r>
              <a:rPr lang="nl-NL" dirty="0" err="1"/>
              <a:t>pygame.key.get_pressed</a:t>
            </a:r>
            <a:r>
              <a:rPr lang="nl-NL" dirty="0"/>
              <a:t>() om te zien welke toetsen momenteel worden ingedrukt.</a:t>
            </a:r>
          </a:p>
        </p:txBody>
      </p:sp>
    </p:spTree>
    <p:extLst>
      <p:ext uri="{BB962C8B-B14F-4D97-AF65-F5344CB8AC3E}">
        <p14:creationId xmlns:p14="http://schemas.microsoft.com/office/powerpoint/2010/main" val="7677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code die kijkt of D is ingedrukt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keys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get_pressed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keys[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.K_d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: </a:t>
            </a:r>
            <a:r>
              <a:rPr lang="en-US" dirty="0">
                <a:solidFill>
                  <a:srgbClr val="6E778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key d is down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571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6. Stop de plank aan de randen van het scherm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206362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Stop de plank aan de randen van het scherm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Zorg dat de plank niet verder beweegt als hij de rand van het scherm raakt. </a:t>
            </a:r>
          </a:p>
          <a:p>
            <a:r>
              <a:rPr lang="nl-NL" dirty="0"/>
              <a:t>Gebruik </a:t>
            </a:r>
            <a:r>
              <a:rPr lang="nl-NL" dirty="0" err="1"/>
              <a:t>paddle_x</a:t>
            </a:r>
            <a:r>
              <a:rPr lang="nl-NL" dirty="0"/>
              <a:t> en SCREEN_WIDTH om te kijken of de plank aan de rand is. </a:t>
            </a:r>
          </a:p>
          <a:p>
            <a:r>
              <a:rPr lang="nl-NL" dirty="0"/>
              <a:t>Gebruik PADDLE_WIDTH om rekening te houden met de breedte van de plank.</a:t>
            </a:r>
          </a:p>
        </p:txBody>
      </p:sp>
    </p:spTree>
    <p:extLst>
      <p:ext uri="{BB962C8B-B14F-4D97-AF65-F5344CB8AC3E}">
        <p14:creationId xmlns:p14="http://schemas.microsoft.com/office/powerpoint/2010/main" val="4593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Pseudo-code om plank te laten stoppen aan de rechterkant van het scherm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plank_x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plank_x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stapje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plank_x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plank_breedte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breedte_van_scherm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plank_x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breedte_van_scherm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plank_breedte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7. Stuiter de bal tegen de plank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124405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Stuiter de bal tegen de plank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Zorg dat de bal kaatst tegen je plank. </a:t>
            </a:r>
          </a:p>
          <a:p>
            <a:r>
              <a:rPr lang="nl-NL" dirty="0"/>
              <a:t>Kijk of een stukje van de bal op dezelfde plek is als een stukje van de plank. </a:t>
            </a:r>
          </a:p>
          <a:p>
            <a:r>
              <a:rPr lang="nl-NL" dirty="0"/>
              <a:t>Als dat zo is dan wordt de beweegrichting van de bal in y-richting omgedraaid.</a:t>
            </a:r>
          </a:p>
        </p:txBody>
      </p:sp>
    </p:spTree>
    <p:extLst>
      <p:ext uri="{BB962C8B-B14F-4D97-AF65-F5344CB8AC3E}">
        <p14:creationId xmlns:p14="http://schemas.microsoft.com/office/powerpoint/2010/main" val="10718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Pseudo code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rechter_kant_bal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groter dan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linker_kant_paddle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linker_kant_bal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kleiner dan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rechter_kant_paddle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nl-NL" sz="2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onderkant_kant_bal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groter dan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boven_kant_paddle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boven_kant_bal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kleiner dan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onder_kant_paddle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endParaRPr lang="nl-NL" sz="2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bal_snelheid_y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bal_snelheid_y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nl-NL" sz="2400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nl-NL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8. Stop het spel als je af bent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15277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Voeg commentaar toe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Bovenaan de code, voornaam van iedereen die aan deze code werkt.</a:t>
            </a:r>
          </a:p>
          <a:p>
            <a:r>
              <a:rPr lang="nl-NL" dirty="0"/>
              <a:t>Boven elk van de vijf onderdelen 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define</a:t>
            </a:r>
            <a:r>
              <a:rPr lang="nl-NL" dirty="0"/>
              <a:t> constants, 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global</a:t>
            </a:r>
            <a:r>
              <a:rPr lang="nl-NL" dirty="0"/>
              <a:t> variables, 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init</a:t>
            </a:r>
            <a:r>
              <a:rPr lang="nl-NL" dirty="0"/>
              <a:t> game, </a:t>
            </a:r>
            <a:br>
              <a:rPr lang="nl-NL" dirty="0"/>
            </a:br>
            <a:r>
              <a:rPr lang="nl-NL" dirty="0"/>
              <a:t>- </a:t>
            </a:r>
            <a:r>
              <a:rPr lang="nl-NL" dirty="0" err="1"/>
              <a:t>read</a:t>
            </a:r>
            <a:r>
              <a:rPr lang="nl-NL" dirty="0"/>
              <a:t> images,</a:t>
            </a:r>
            <a:br>
              <a:rPr lang="nl-NL" dirty="0"/>
            </a:br>
            <a:r>
              <a:rPr lang="nl-NL" dirty="0"/>
              <a:t>- game loop</a:t>
            </a:r>
            <a:br>
              <a:rPr lang="nl-NL" dirty="0"/>
            </a:br>
            <a:r>
              <a:rPr lang="nl-NL" dirty="0"/>
              <a:t>beschrijving wat het doet.</a:t>
            </a:r>
          </a:p>
        </p:txBody>
      </p:sp>
    </p:spTree>
    <p:extLst>
      <p:ext uri="{BB962C8B-B14F-4D97-AF65-F5344CB8AC3E}">
        <p14:creationId xmlns:p14="http://schemas.microsoft.com/office/powerpoint/2010/main" val="5190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Stop het spel als je af bent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Zorg dat je af bent als de bal de onderkant van het scherm raakt. </a:t>
            </a:r>
          </a:p>
          <a:p>
            <a:r>
              <a:rPr lang="nl-NL" dirty="0"/>
              <a:t>Voeg daarvoor code toe die kijkt of de onderkant van de bal voorbij de onderkant van de plank is. </a:t>
            </a:r>
          </a:p>
          <a:p>
            <a:r>
              <a:rPr lang="nl-NL" dirty="0"/>
              <a:t>Als dat waar is, dan zet je code de snelheid van de bal op 0.</a:t>
            </a:r>
          </a:p>
        </p:txBody>
      </p:sp>
    </p:spTree>
    <p:extLst>
      <p:ext uri="{BB962C8B-B14F-4D97-AF65-F5344CB8AC3E}">
        <p14:creationId xmlns:p14="http://schemas.microsoft.com/office/powerpoint/2010/main" val="51347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Plek van de code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move everything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...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 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# check if you lost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...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 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# clear screen</a:t>
            </a:r>
            <a:endParaRPr lang="nl-NL" dirty="0"/>
          </a:p>
          <a:p>
            <a:pPr marL="0" indent="0">
              <a:buNone/>
            </a:pPr>
            <a:r>
              <a:rPr lang="nl-NL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10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9. Toon een bericht als je af bent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453187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Toon een bericht als je af bent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Zet een bericht op het scherm als de speler af is. </a:t>
            </a:r>
          </a:p>
        </p:txBody>
      </p:sp>
    </p:spTree>
    <p:extLst>
      <p:ext uri="{BB962C8B-B14F-4D97-AF65-F5344CB8AC3E}">
        <p14:creationId xmlns:p14="http://schemas.microsoft.com/office/powerpoint/2010/main" val="15047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Code om bericht te tonen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6E778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global variables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game_status_msg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""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6E778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if dead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game_status_msg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"You lost!"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6E778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draw game status message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game_status_img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game_status_msg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A30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'green'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1F232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r>
              <a:rPr lang="en-US" sz="2400" dirty="0" err="1">
                <a:solidFill>
                  <a:srgbClr val="8250DF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blit</a:t>
            </a:r>
            <a:r>
              <a:rPr lang="en-US" sz="2400" dirty="0">
                <a:solidFill>
                  <a:srgbClr val="1F232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1F232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game_status_img</a:t>
            </a:r>
            <a:r>
              <a:rPr lang="en-US" sz="2400" dirty="0">
                <a:solidFill>
                  <a:srgbClr val="1F232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2400" dirty="0">
                <a:solidFill>
                  <a:srgbClr val="0550A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1F232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550AE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1F2328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6E778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(0, 0) is top left corner of screen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3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10. Teken een blok in het veld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106384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Teken een blok in het veld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Teken een blok op het scherm. </a:t>
            </a:r>
          </a:p>
          <a:p>
            <a:r>
              <a:rPr lang="nl-NL" dirty="0"/>
              <a:t>Gebruik de variabele </a:t>
            </a:r>
            <a:r>
              <a:rPr lang="nl-NL" dirty="0" err="1"/>
              <a:t>brick_img</a:t>
            </a:r>
            <a:r>
              <a:rPr lang="nl-NL" dirty="0"/>
              <a:t> om het plaatje van het blok op te slaan. </a:t>
            </a:r>
          </a:p>
          <a:p>
            <a:r>
              <a:rPr lang="nl-NL" dirty="0"/>
              <a:t>Maak en gebruik de constanten BRICK_WIDTH en BRICK_HEIGHT voor de breedte en hoogte van het blok. </a:t>
            </a:r>
          </a:p>
          <a:p>
            <a:r>
              <a:rPr lang="nl-NL" dirty="0"/>
              <a:t>Het blok is 96 pixels breed en 32 pixels hoog. </a:t>
            </a:r>
          </a:p>
          <a:p>
            <a:r>
              <a:rPr lang="nl-NL" dirty="0"/>
              <a:t>Maak en gebruik de variabelen </a:t>
            </a:r>
            <a:r>
              <a:rPr lang="nl-NL" dirty="0" err="1"/>
              <a:t>brick_x</a:t>
            </a:r>
            <a:r>
              <a:rPr lang="nl-NL" dirty="0"/>
              <a:t> en </a:t>
            </a:r>
            <a:r>
              <a:rPr lang="nl-NL" dirty="0" err="1"/>
              <a:t>brick_y</a:t>
            </a:r>
            <a:r>
              <a:rPr lang="nl-NL" dirty="0"/>
              <a:t> voor de linkerbovenhoek van het blok. </a:t>
            </a:r>
          </a:p>
          <a:p>
            <a:r>
              <a:rPr lang="nl-NL" dirty="0"/>
              <a:t>Kies zelf op welke plaats je het blok op het scherm wilt zetten.</a:t>
            </a:r>
          </a:p>
        </p:txBody>
      </p:sp>
    </p:spTree>
    <p:extLst>
      <p:ext uri="{BB962C8B-B14F-4D97-AF65-F5344CB8AC3E}">
        <p14:creationId xmlns:p14="http://schemas.microsoft.com/office/powerpoint/2010/main" val="42448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nl-NL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er niet uitkomt: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	Bekijk “Stap 4. Teken de plank”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	</a:t>
            </a:r>
            <a:r>
              <a:rPr lang="nl-NL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171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11. Detecteer als de bal het blok raakt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63500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Detecteer als de bal het blok raakt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Druk een tekst af in de terminal als de bal het blok raakt.</a:t>
            </a:r>
          </a:p>
        </p:txBody>
      </p:sp>
    </p:spTree>
    <p:extLst>
      <p:ext uri="{BB962C8B-B14F-4D97-AF65-F5344CB8AC3E}">
        <p14:creationId xmlns:p14="http://schemas.microsoft.com/office/powerpoint/2010/main" val="412380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maak constanten en variabelen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constants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FPS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Frames Per Second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SCREEN_WIDTH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1280</a:t>
            </a:r>
            <a:b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global variables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ball_speed_x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010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Tekst in terminal afdrukken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'brick touched 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ball_x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ball_y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Python plakt teksten aan elkaar als je ze optelt. </a:t>
            </a:r>
          </a:p>
          <a:p>
            <a:pPr marL="0" indent="0">
              <a:buNone/>
            </a:pPr>
            <a:r>
              <a:rPr lang="nl-NL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 functie </a:t>
            </a:r>
            <a:r>
              <a:rPr lang="nl-NL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nl-NL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zet een getal om in een string. </a:t>
            </a:r>
            <a:endParaRPr lang="nl-NL" sz="3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3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12. Stuiter de bal omhoog als hij het blok raakt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603369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Stuiter de bal omhoog als hij het blok raakt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Stuiter de bal omhoog als hij van boven aankomt en een blok raakt.</a:t>
            </a:r>
          </a:p>
          <a:p>
            <a:r>
              <a:rPr lang="nl-NL" dirty="0"/>
              <a:t>Ga ervan uit dat de beweging van de bal in de x- en y-richting minder pixels per frame is dan de breedte en hoogte van de bal. </a:t>
            </a:r>
          </a:p>
          <a:p>
            <a:r>
              <a:rPr lang="nl-NL" dirty="0"/>
              <a:t>Dat betekent dat er altijd een stukje van de bal buiten het blok is. </a:t>
            </a:r>
          </a:p>
          <a:p>
            <a:r>
              <a:rPr lang="nl-NL" dirty="0"/>
              <a:t>De stuiter vanaf beneden, links en rechts ga je in de volgende opdrachten toevoegen.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05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Pseudo code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nl-NL" sz="22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 de bal het blok raakt :</a:t>
            </a:r>
            <a:endParaRPr lang="nl-NL" sz="2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sz="22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druk een tekst af</a:t>
            </a:r>
            <a:endParaRPr lang="nl-NL" sz="2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sz="2200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 ( de bal naar onder beweegt </a:t>
            </a:r>
            <a:r>
              <a:rPr lang="nl-NL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sz="2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de bovenkant van de bal </a:t>
            </a:r>
            <a:r>
              <a:rPr lang="nl-NL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zit boven </a:t>
            </a:r>
            <a:br>
              <a:rPr lang="nl-NL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bovenkant van het blok ) :</a:t>
            </a:r>
            <a:endParaRPr lang="nl-NL" sz="2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draai </a:t>
            </a:r>
            <a:r>
              <a:rPr lang="nl-NL" sz="2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snelheid_y</a:t>
            </a:r>
            <a:r>
              <a:rPr lang="nl-NL" sz="2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</a:t>
            </a:r>
            <a:endParaRPr lang="nl-NL" sz="2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9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13. Stuiter de bal omlaag als hij het blok raakt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003200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Stuiter de bal omlaag als hij het blok raakt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Voeg code toe die de bal omlaag stuitert als hij van beneden aankomt en een blok raakt. </a:t>
            </a:r>
          </a:p>
        </p:txBody>
      </p:sp>
    </p:spTree>
    <p:extLst>
      <p:ext uri="{BB962C8B-B14F-4D97-AF65-F5344CB8AC3E}">
        <p14:creationId xmlns:p14="http://schemas.microsoft.com/office/powerpoint/2010/main" val="18561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Pseudo code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nl-NL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 de bal het blok raakt :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druk een tekst af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als ( de bal naar onder beweegt </a:t>
            </a:r>
            <a:r>
              <a:rPr lang="nl-NL" i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nl-NL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de bovenkant van de bal </a:t>
            </a:r>
            <a:r>
              <a:rPr lang="nl-NL" i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zit boven </a:t>
            </a:r>
            <a:br>
              <a:rPr lang="nl-NL" i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i="1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nl-NL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bovenkant van het blok ) :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draai </a:t>
            </a:r>
            <a:r>
              <a:rPr lang="nl-NL" i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snelheid_y</a:t>
            </a:r>
            <a:r>
              <a:rPr lang="nl-NL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als ( de bal naar boven beweegt </a:t>
            </a: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de onderkant van de bal </a:t>
            </a: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zit onder </a:t>
            </a:r>
            <a:br>
              <a:rPr lang="nl-NL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onderkant van het blok ) :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draai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snelheid_y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3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NL" dirty="0"/>
              <a:t>Stap 14. Stuiter de bal links of rechts als hij het blok raakt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793029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Stuiter de bal links of rechts als hij het blok raakt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Voeg code toe die de bal stuitert als hij van links of rechts aankomt en een blok raakt. </a:t>
            </a:r>
          </a:p>
        </p:txBody>
      </p:sp>
    </p:spTree>
    <p:extLst>
      <p:ext uri="{BB962C8B-B14F-4D97-AF65-F5344CB8AC3E}">
        <p14:creationId xmlns:p14="http://schemas.microsoft.com/office/powerpoint/2010/main" val="22052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Pseudo code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nl-NL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 de bal het blok raakt :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als ( de bal naar rechts beweegt </a:t>
            </a: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de linkerkant van de bal </a:t>
            </a: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zit links van 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de linkerkant van het blok ) :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draai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snelheid_x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als ( de bal naar links beweegt </a:t>
            </a: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de rechterkant van de bal </a:t>
            </a:r>
            <a:r>
              <a:rPr lang="nl-NL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zit rechts van </a:t>
            </a:r>
            <a:b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de rechterkant van het blok ) :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draai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snelheid_y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om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0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</a:t>
            </a:r>
            <a:r>
              <a:rPr lang="nl-NL" dirty="0" err="1"/>
              <a:t>init</a:t>
            </a:r>
            <a:r>
              <a:rPr lang="nl-NL" dirty="0"/>
              <a:t> game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A30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'default'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set_mode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SCREEN_WIDTH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SCREEN_HEIGHT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.FULLSCREEN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fps_clock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592447B-71BE-5755-4DB3-927D76CB00AB}"/>
              </a:ext>
            </a:extLst>
          </p:cNvPr>
          <p:cNvSpPr txBox="1"/>
          <p:nvPr/>
        </p:nvSpPr>
        <p:spPr>
          <a:xfrm>
            <a:off x="6096000" y="48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79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15. Maak een tweede blok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1793450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Maak een tweede blok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een tweede blok. </a:t>
            </a:r>
          </a:p>
          <a:p>
            <a:r>
              <a:rPr lang="nl-NL" dirty="0"/>
              <a:t>Gebruik daarvoor de variabelen brick_x2 en brick_y2. </a:t>
            </a:r>
          </a:p>
          <a:p>
            <a:r>
              <a:rPr lang="nl-NL" dirty="0"/>
              <a:t>In ons spel zien alle blokken er hetzelfde uit, </a:t>
            </a:r>
            <a:br>
              <a:rPr lang="nl-NL" dirty="0"/>
            </a:br>
            <a:r>
              <a:rPr lang="nl-NL" dirty="0"/>
              <a:t>daardoor kunnen we </a:t>
            </a:r>
            <a:r>
              <a:rPr lang="nl-NL" dirty="0" err="1"/>
              <a:t>brick_img</a:t>
            </a:r>
            <a:r>
              <a:rPr lang="nl-NL" dirty="0"/>
              <a:t>, BRICK_WIDTH en BRICK-HEIGHT gebruiken voor alle blokken.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096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Code kopiëren en aanpassen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define global variables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brick_x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brick_y</a:t>
            </a:r>
            <a:r>
              <a:rPr lang="nl-NL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ball collides with brick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print message in terminal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bounce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buNone/>
            </a:pPr>
            <a:r>
              <a:rPr lang="nl-NL" sz="2400" dirty="0">
                <a:solidFill>
                  <a:srgbClr val="1F2328"/>
                </a:solidFill>
                <a:latin typeface="Menlo" panose="020B0609030804020204" pitchFamily="49" charset="0"/>
                <a:ea typeface="Times New Roman" panose="02020603050405020304" pitchFamily="18" charset="0"/>
              </a:rPr>
              <a:t> </a:t>
            </a:r>
            <a:endParaRPr lang="nl-NL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draw bricks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blit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brick_img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brick_x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brick_y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16. Maak een derde en vierde blok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669816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Maak een derde en vierde blok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een tweede blok. </a:t>
            </a:r>
          </a:p>
          <a:p>
            <a:r>
              <a:rPr lang="nl-NL" dirty="0"/>
              <a:t>Gebruik daarvoor de variabelen </a:t>
            </a:r>
            <a:br>
              <a:rPr lang="nl-NL" dirty="0"/>
            </a:br>
            <a:r>
              <a:rPr lang="nl-NL" dirty="0"/>
              <a:t>brick_x3, brick_x4, brick_y3 en brick_y4.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980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Je ziet dat er veel dubbele code ontstaat.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Dat maakt het lastig om later nog iets te veranderen of toe te voegen.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nl-NL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 de volgende stap leer je hoe je hetzelfde kunt doen, zonder dubbele code.</a:t>
            </a:r>
          </a:p>
        </p:txBody>
      </p:sp>
    </p:spTree>
    <p:extLst>
      <p:ext uri="{BB962C8B-B14F-4D97-AF65-F5344CB8AC3E}">
        <p14:creationId xmlns:p14="http://schemas.microsoft.com/office/powerpoint/2010/main" val="185923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17. Zet blokken in genummerde lijsten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7085428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Zet blokken in genummerde lijsten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een genummerde lijst met de naam </a:t>
            </a:r>
            <a:r>
              <a:rPr lang="nl-NL" dirty="0" err="1"/>
              <a:t>bricks_x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voor de variabelen </a:t>
            </a:r>
            <a:r>
              <a:rPr lang="nl-NL" dirty="0" err="1"/>
              <a:t>brick_x</a:t>
            </a:r>
            <a:r>
              <a:rPr lang="nl-NL" dirty="0"/>
              <a:t>, brick_x2, brick_x3 en brick_x4. </a:t>
            </a:r>
          </a:p>
          <a:p>
            <a:r>
              <a:rPr lang="nl-NL" dirty="0"/>
              <a:t>Gebruik een genummerde lijst met de naam </a:t>
            </a:r>
            <a:r>
              <a:rPr lang="nl-NL" dirty="0" err="1"/>
              <a:t>bricks_y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voor de variabelen </a:t>
            </a:r>
            <a:r>
              <a:rPr lang="nl-NL" dirty="0" err="1"/>
              <a:t>brick_y</a:t>
            </a:r>
            <a:r>
              <a:rPr lang="nl-NL" dirty="0"/>
              <a:t>, brick_y2, brick_y3 en brick_y4. </a:t>
            </a:r>
          </a:p>
          <a:p>
            <a:r>
              <a:rPr lang="nl-NL" dirty="0"/>
              <a:t>Deze stap is en voorbereiding op het gebruik van herhaal-lussen. </a:t>
            </a:r>
          </a:p>
          <a:p>
            <a:r>
              <a:rPr lang="nl-NL" dirty="0"/>
              <a:t>Met herhaal-lussen verdwijnt de dubbele code.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7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Code voor genummerde lijsten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definieer genummerde lijst te definiëren: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bricks_x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nl-NL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96, 192, 288, 384]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Gebruik meervoud voor de naam van een lijst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Element uit een genummerde lijst te gebruiken: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bricks_x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geeft 192</a:t>
            </a: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l-NL" dirty="0"/>
              <a:t>Stap 18. Gebruik iteratie bij blokken in genummerde lijsten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191490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</a:t>
            </a:r>
            <a:r>
              <a:rPr lang="nl-NL" dirty="0" err="1"/>
              <a:t>read</a:t>
            </a:r>
            <a:r>
              <a:rPr lang="nl-NL" dirty="0"/>
              <a:t> images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spridesheet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spritesheet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Breakout_Tile_Free.png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convert_alpha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new image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copy part of sheet to image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ball_img.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spritesheet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1403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resize image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592447B-71BE-5755-4DB3-927D76CB00AB}"/>
              </a:ext>
            </a:extLst>
          </p:cNvPr>
          <p:cNvSpPr txBox="1"/>
          <p:nvPr/>
        </p:nvSpPr>
        <p:spPr>
          <a:xfrm>
            <a:off x="6096000" y="48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36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Gebruik iteratie bij blokken in genummerde lijsten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met de opdracht </a:t>
            </a:r>
            <a:r>
              <a:rPr lang="nl-NL" dirty="0" err="1"/>
              <a:t>for</a:t>
            </a:r>
            <a:r>
              <a:rPr lang="nl-NL" dirty="0"/>
              <a:t> een herhaal-lus die alle blokken tekent.</a:t>
            </a:r>
          </a:p>
          <a:p>
            <a:r>
              <a:rPr lang="nl-NL" dirty="0"/>
              <a:t>Maak daarna met de opdracht </a:t>
            </a:r>
            <a:r>
              <a:rPr lang="nl-NL" dirty="0" err="1"/>
              <a:t>for</a:t>
            </a:r>
            <a:r>
              <a:rPr lang="nl-NL" dirty="0"/>
              <a:t> een herhaal-lus die botsingen van de bal met alle blokken afhandelt.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code om te itereren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bricks_x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endParaRPr lang="nl-NL" sz="2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A30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rgbClr val="0A30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bricks_x</a:t>
            </a:r>
            <a:r>
              <a:rPr lang="en-US" sz="2400" dirty="0">
                <a:solidFill>
                  <a:srgbClr val="0A30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 </a:t>
            </a:r>
            <a:r>
              <a:rPr lang="en-US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>
                <a:solidFill>
                  <a:srgbClr val="0A30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'</a:t>
            </a:r>
            <a:r>
              <a:rPr lang="en-US" sz="2400" dirty="0">
                <a:solidFill>
                  <a:srgbClr val="953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bricks_x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]))</a:t>
            </a:r>
          </a:p>
          <a:p>
            <a:pPr marL="0" indent="0">
              <a:lnSpc>
                <a:spcPct val="115000"/>
              </a:lnSpc>
              <a:buNone/>
            </a:pPr>
            <a:endParaRPr lang="nl-NL" sz="24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Doorloopt lijst van achter naar voren (handig in stap 21)  </a:t>
            </a:r>
          </a:p>
          <a:p>
            <a:pPr marL="0" indent="0">
              <a:buNone/>
            </a:pPr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 is het nummer van het element uit de lijst </a:t>
            </a:r>
            <a:b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waar we mee bezig zijn</a:t>
            </a: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19. Maak een veld met 24 blokken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7616905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Maak een veld met 24 blokken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Voeg 20 nieuwe blokken toe, </a:t>
            </a:r>
            <a:br>
              <a:rPr lang="nl-NL" dirty="0"/>
            </a:br>
            <a:r>
              <a:rPr lang="nl-NL" dirty="0"/>
              <a:t>zodat je een veld krijgt met 24 blokken.</a:t>
            </a:r>
          </a:p>
          <a:p>
            <a:r>
              <a:rPr lang="nl-NL" dirty="0"/>
              <a:t>(dit kan binnen 1 minuut)</a:t>
            </a:r>
          </a:p>
        </p:txBody>
      </p:sp>
    </p:spTree>
    <p:extLst>
      <p:ext uri="{BB962C8B-B14F-4D97-AF65-F5344CB8AC3E}">
        <p14:creationId xmlns:p14="http://schemas.microsoft.com/office/powerpoint/2010/main" val="11636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Het aantal elementen in de lijst berekent</a:t>
            </a: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nl-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bricks_x</a:t>
            </a: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Voeg elementen toe aan de definities </a:t>
            </a:r>
            <a:b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nl-NL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van de genummerde lijsten</a:t>
            </a: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20. Haal een blok weg als de bal een blok raakt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259666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Haal een blok weg als de bal een blok raakt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blok dat geraakt is, verdwijnt van het veld door</a:t>
            </a:r>
          </a:p>
          <a:p>
            <a:r>
              <a:rPr lang="nl-NL" dirty="0"/>
              <a:t>het blok dat geraakt is te verwijderen uit de lijst.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722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 element uit lijst verwijderen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bricks_x.</a:t>
            </a:r>
            <a:r>
              <a:rPr lang="en-US" sz="3200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nl-NL" sz="32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nl-NL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verwijdert </a:t>
            </a:r>
            <a:r>
              <a:rPr lang="nl-NL" sz="3200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3e</a:t>
            </a:r>
            <a:r>
              <a:rPr lang="nl-NL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element uit een lijst</a:t>
            </a:r>
          </a:p>
          <a:p>
            <a:pPr marL="0" indent="0">
              <a:lnSpc>
                <a:spcPct val="115000"/>
              </a:lnSpc>
              <a:buNone/>
            </a:pPr>
            <a:endParaRPr lang="nl-NL" sz="18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9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421C87-6428-E220-0348-BD82D3270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nl-NL" dirty="0"/>
              <a:t>Stap 21. Toon bericht als je wint 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BCFB075-883D-9551-B5D3-F670B8DE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24873970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Opdracht: Toon bericht als je wint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Als alle blokken weg zijn, dan heb je het level uitgespeeld. </a:t>
            </a:r>
          </a:p>
          <a:p>
            <a:r>
              <a:rPr lang="nl-NL" dirty="0"/>
              <a:t>Stop de beweging van de bal en </a:t>
            </a:r>
            <a:br>
              <a:rPr lang="nl-NL" dirty="0"/>
            </a:br>
            <a:r>
              <a:rPr lang="nl-NL" dirty="0"/>
              <a:t>toon een bericht als het level uit is gespeeld.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553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game-loop hoofdlijnen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dirty="0">
                <a:solidFill>
                  <a:srgbClr val="CF222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running: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read events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move everything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draw everything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next frame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592447B-71BE-5755-4DB3-927D76CB00AB}"/>
              </a:ext>
            </a:extLst>
          </p:cNvPr>
          <p:cNvSpPr txBox="1"/>
          <p:nvPr/>
        </p:nvSpPr>
        <p:spPr>
          <a:xfrm>
            <a:off x="6096000" y="48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16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Toelichting: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len</a:t>
            </a:r>
            <a:r>
              <a:rPr lang="nl-NL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nl-NL" sz="3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bricks_x</a:t>
            </a:r>
            <a:r>
              <a:rPr lang="nl-NL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nl-NL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geeft het aantal elementen </a:t>
            </a:r>
            <a:br>
              <a:rPr lang="nl-NL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nl-NL" sz="3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 in de genummerde lijst </a:t>
            </a:r>
          </a:p>
          <a:p>
            <a:pPr marL="0" indent="0">
              <a:lnSpc>
                <a:spcPct val="115000"/>
              </a:lnSpc>
              <a:buNone/>
            </a:pP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5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game-loop beweeg alles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move everything</a:t>
            </a:r>
            <a:endParaRPr lang="nl-NL" dirty="0"/>
          </a:p>
          <a:p>
            <a:pPr marL="0" indent="0">
              <a:buNone/>
            </a:pPr>
            <a:r>
              <a:rPr lang="en-US" dirty="0"/>
              <a:t># move ball</a:t>
            </a:r>
            <a:endParaRPr lang="nl-NL" dirty="0"/>
          </a:p>
          <a:p>
            <a:pPr marL="0" indent="0">
              <a:buNone/>
            </a:pPr>
            <a:r>
              <a:rPr lang="en-US" dirty="0" err="1"/>
              <a:t>ball_x</a:t>
            </a:r>
            <a:r>
              <a:rPr lang="en-US" dirty="0"/>
              <a:t> = </a:t>
            </a:r>
            <a:r>
              <a:rPr lang="en-US" dirty="0" err="1"/>
              <a:t>ball_x</a:t>
            </a:r>
            <a:r>
              <a:rPr lang="en-US" dirty="0"/>
              <a:t> + </a:t>
            </a:r>
            <a:r>
              <a:rPr lang="en-US" dirty="0" err="1"/>
              <a:t>ball_speed_x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592447B-71BE-5755-4DB3-927D76CB00AB}"/>
              </a:ext>
            </a:extLst>
          </p:cNvPr>
          <p:cNvSpPr txBox="1"/>
          <p:nvPr/>
        </p:nvSpPr>
        <p:spPr>
          <a:xfrm>
            <a:off x="6096000" y="48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02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E9709D-EE25-307C-A7FC-D888BB6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Toelichting: game-loop teken alles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E131F32-61FD-E6E2-9381-CFFD3FEC53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clear screen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A30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'black'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draw ball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ball_x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550A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show screen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8250D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nl-NL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592447B-71BE-5755-4DB3-927D76CB00AB}"/>
              </a:ext>
            </a:extLst>
          </p:cNvPr>
          <p:cNvSpPr txBox="1"/>
          <p:nvPr/>
        </p:nvSpPr>
        <p:spPr>
          <a:xfrm>
            <a:off x="6096000" y="48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725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0D080B21FC2644A44B3EE466839FCA" ma:contentTypeVersion="5" ma:contentTypeDescription="Een nieuw document maken." ma:contentTypeScope="" ma:versionID="5bf498defe0e9f8bd85db1e0fa9e5c8d">
  <xsd:schema xmlns:xsd="http://www.w3.org/2001/XMLSchema" xmlns:xs="http://www.w3.org/2001/XMLSchema" xmlns:p="http://schemas.microsoft.com/office/2006/metadata/properties" xmlns:ns2="b60b54a5-8c6f-478f-98ee-5d9fe6b7961c" xmlns:ns3="8d379a18-3696-460b-b6bd-f03ca624bc37" targetNamespace="http://schemas.microsoft.com/office/2006/metadata/properties" ma:root="true" ma:fieldsID="23c2d87012ec74ce3852a445ca4b1d29" ns2:_="" ns3:_="">
    <xsd:import namespace="b60b54a5-8c6f-478f-98ee-5d9fe6b7961c"/>
    <xsd:import namespace="8d379a18-3696-460b-b6bd-f03ca624bc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b54a5-8c6f-478f-98ee-5d9fe6b796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79a18-3696-460b-b6bd-f03ca624bc3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D3DBE7-F199-4B49-AF95-1BFFC54EFD40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b60b54a5-8c6f-478f-98ee-5d9fe6b7961c"/>
    <ds:schemaRef ds:uri="http://schemas.microsoft.com/office/infopath/2007/PartnerControls"/>
    <ds:schemaRef ds:uri="http://schemas.openxmlformats.org/package/2006/metadata/core-properties"/>
    <ds:schemaRef ds:uri="8d379a18-3696-460b-b6bd-f03ca624bc37"/>
  </ds:schemaRefs>
</ds:datastoreItem>
</file>

<file path=customXml/itemProps2.xml><?xml version="1.0" encoding="utf-8"?>
<ds:datastoreItem xmlns:ds="http://schemas.openxmlformats.org/officeDocument/2006/customXml" ds:itemID="{E4DAB0F8-8844-4172-856B-23C3F49F48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ABEC3E-D288-4CA2-8A16-2BE266AF0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b54a5-8c6f-478f-98ee-5d9fe6b7961c"/>
    <ds:schemaRef ds:uri="8d379a18-3696-460b-b6bd-f03ca624bc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603</TotalTime>
  <Words>2763</Words>
  <Application>Microsoft Macintosh PowerPoint</Application>
  <PresentationFormat>Breedbeeld</PresentationFormat>
  <Paragraphs>276</Paragraphs>
  <Slides>70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Consolas</vt:lpstr>
      <vt:lpstr>Menlo</vt:lpstr>
      <vt:lpstr>Times New Roman</vt:lpstr>
      <vt:lpstr>Kantoorthema</vt:lpstr>
      <vt:lpstr>Python Game</vt:lpstr>
      <vt:lpstr>Stap 1. Voeg commentaar toe </vt:lpstr>
      <vt:lpstr>Opdracht: Voeg commentaar toe</vt:lpstr>
      <vt:lpstr>Toelichting: maak constanten en variabelen</vt:lpstr>
      <vt:lpstr>Toelichting: init game</vt:lpstr>
      <vt:lpstr>Toelichting: read images</vt:lpstr>
      <vt:lpstr>Toelichting: game-loop hoofdlijnen</vt:lpstr>
      <vt:lpstr>Toelichting: game-loop beweeg alles</vt:lpstr>
      <vt:lpstr>Toelichting: game-loop teken alles</vt:lpstr>
      <vt:lpstr>Toelichting: game-loop fps</vt:lpstr>
      <vt:lpstr>Stap 2. Beweeg de bal schuin</vt:lpstr>
      <vt:lpstr>Opdracht: Beweeg de bal schuin</vt:lpstr>
      <vt:lpstr>Toelichting: code die de bal opzij beweegt</vt:lpstr>
      <vt:lpstr>Stap 3. Stuiter de bal tegen de onder- en bovenkant van het scherm</vt:lpstr>
      <vt:lpstr>Opdracht: Stuiter de bal tegen de onder- en bovenkant van het scherm</vt:lpstr>
      <vt:lpstr>Toelichting: code die bal stuitert tegen zijkant van scherm</vt:lpstr>
      <vt:lpstr>Stap 4. Teken de plank</vt:lpstr>
      <vt:lpstr>Opdracht: Teken de plank</vt:lpstr>
      <vt:lpstr>Toelichting: code die plaatje van bal inleest</vt:lpstr>
      <vt:lpstr>Stap 5. Beweeg de plank</vt:lpstr>
      <vt:lpstr>Opdracht: Beweeg de plank</vt:lpstr>
      <vt:lpstr>Toelichting: code die kijkt of D is ingedrukt</vt:lpstr>
      <vt:lpstr>Stap 6. Stop de plank aan de randen van het scherm</vt:lpstr>
      <vt:lpstr>Opdracht: Stop de plank aan de randen van het scherm</vt:lpstr>
      <vt:lpstr>Toelichting: Pseudo-code om plank te laten stoppen aan de rechterkant van het scherm</vt:lpstr>
      <vt:lpstr>Stap 7. Stuiter de bal tegen de plank </vt:lpstr>
      <vt:lpstr>Opdracht: Stuiter de bal tegen de plank</vt:lpstr>
      <vt:lpstr>Toelichting: Pseudo code</vt:lpstr>
      <vt:lpstr>Stap 8. Stop het spel als je af bent</vt:lpstr>
      <vt:lpstr>Opdracht: Stop het spel als je af bent</vt:lpstr>
      <vt:lpstr>Toelichting: Plek van de code</vt:lpstr>
      <vt:lpstr>Stap 9. Toon een bericht als je af bent </vt:lpstr>
      <vt:lpstr>Opdracht: Toon een bericht als je af bent</vt:lpstr>
      <vt:lpstr>Toelichting: Code om bericht te tonen</vt:lpstr>
      <vt:lpstr>Stap 10. Teken een blok in het veld </vt:lpstr>
      <vt:lpstr>Opdracht: Teken een blok in het veld</vt:lpstr>
      <vt:lpstr>Toelichting:</vt:lpstr>
      <vt:lpstr>Stap 11. Detecteer als de bal het blok raakt </vt:lpstr>
      <vt:lpstr>Opdracht: Detecteer als de bal het blok raakt</vt:lpstr>
      <vt:lpstr>Toelichting: Tekst in terminal afdrukken</vt:lpstr>
      <vt:lpstr>Stap 12. Stuiter de bal omhoog als hij het blok raakt </vt:lpstr>
      <vt:lpstr>Opdracht: Stuiter de bal omhoog als hij het blok raakt</vt:lpstr>
      <vt:lpstr>Toelichting: Pseudo code</vt:lpstr>
      <vt:lpstr>Stap 13. Stuiter de bal omlaag als hij het blok raakt </vt:lpstr>
      <vt:lpstr>Opdracht: Stuiter de bal omlaag als hij het blok raakt</vt:lpstr>
      <vt:lpstr>Toelichting: Pseudo code</vt:lpstr>
      <vt:lpstr>Stap 14. Stuiter de bal links of rechts als hij het blok raakt </vt:lpstr>
      <vt:lpstr>Opdracht: Stuiter de bal links of rechts als hij het blok raakt</vt:lpstr>
      <vt:lpstr>Toelichting: Pseudo code</vt:lpstr>
      <vt:lpstr>Stap 15. Maak een tweede blok </vt:lpstr>
      <vt:lpstr>Opdracht: Maak een tweede blok</vt:lpstr>
      <vt:lpstr>Toelichting: Code kopiëren en aanpassen</vt:lpstr>
      <vt:lpstr>Stap 16. Maak een derde en vierde blok </vt:lpstr>
      <vt:lpstr>Opdracht: Maak een derde en vierde blok</vt:lpstr>
      <vt:lpstr>Toelichting:</vt:lpstr>
      <vt:lpstr>Stap 17. Zet blokken in genummerde lijsten </vt:lpstr>
      <vt:lpstr>Opdracht: Zet blokken in genummerde lijsten</vt:lpstr>
      <vt:lpstr>Toelichting: Code voor genummerde lijsten</vt:lpstr>
      <vt:lpstr>Stap 18. Gebruik iteratie bij blokken in genummerde lijsten </vt:lpstr>
      <vt:lpstr>Opdracht: Gebruik iteratie bij blokken in genummerde lijsten</vt:lpstr>
      <vt:lpstr>Toelichting: code om te itereren</vt:lpstr>
      <vt:lpstr>Stap 19. Maak een veld met 24 blokken </vt:lpstr>
      <vt:lpstr>Opdracht: Maak een veld met 24 blokken</vt:lpstr>
      <vt:lpstr>Toelichting:</vt:lpstr>
      <vt:lpstr>Stap 20. Haal een blok weg als de bal een blok raakt</vt:lpstr>
      <vt:lpstr>Opdracht: Haal een blok weg als de bal een blok raakt</vt:lpstr>
      <vt:lpstr>Toelichting: element uit lijst verwijderen</vt:lpstr>
      <vt:lpstr>Stap 21. Toon bericht als je wint </vt:lpstr>
      <vt:lpstr>Opdracht: Toon bericht als je wint</vt:lpstr>
      <vt:lpstr>Toelichting: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Game</dc:title>
  <dc:creator>Sander van Geest</dc:creator>
  <cp:lastModifiedBy>Sander van Geest</cp:lastModifiedBy>
  <cp:revision>2</cp:revision>
  <dcterms:created xsi:type="dcterms:W3CDTF">2023-10-17T19:15:32Z</dcterms:created>
  <dcterms:modified xsi:type="dcterms:W3CDTF">2023-12-29T16:46:02Z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0x010100AB0D080B21FC2644A44B3EE466839FCA</vt:lpwstr>
  </property>
</Properties>
</file>