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d8c43907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d8c43907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d8c43907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d8c43907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c3c1dbe4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c3c1dbe4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c3c1dbe4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c3c1dbe4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c3c1dbe4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c3c1dbe4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c3c1dbe4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c3c1dbe4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a2dae601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a2dae601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a2dae601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a2dae601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c3c1dbe4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c3c1dbe4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Student Behavioral Patterns in Online Learning Platform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834125"/>
            <a:ext cx="8520600" cy="22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CECS 456: Machine Learning</a:t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Spring 2023</a:t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Lato"/>
                <a:ea typeface="Lato"/>
                <a:cs typeface="Lato"/>
                <a:sym typeface="Lato"/>
              </a:rPr>
              <a:t>Group #13:</a:t>
            </a:r>
            <a:endParaRPr sz="11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Jason Jistiripol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Ryan Gieg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Ryo Fujimura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Jovanni Garcia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Joshua Gherman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Chase Aufmann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Matthew Kriesel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Carlos Bardello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Conducted exploratory data analysis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Visualized and summarized dataset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Gained insights to inform machine learning approach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Investigated correlation between student behavior and test scores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Analyzed attendance, study habits, and other relevant factors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Implemented two clustering algorithms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K-means clustering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Hierarchical Density-Based Spatial Clustering of Applications with Noise (HDBSCAN)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Determined optimal k value for K-means clustering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Employed elbow method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Utilized silhouette method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Validated results with cross-validation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Addressed data skewness and outliers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Acknowledged students with high test scores and low attendance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Assessed impact on clustering results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HDBSCAN clustering algorithm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Easy to implement with existing library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Algorithm handles most of the work automatically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Overall findings and next steps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Identified patterns and relationships in student behavior and test scores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Informed future interventions and educational strategies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Topic: Student behavioral patterns and correlation between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attendance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 grades.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Approach: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K-means clustering algorithms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Elbow and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silhouette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methods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Hierarchical clustering algorithm (HDBSCAN)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Related Work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Background: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xisting research using unsupervised clustering techniques on student datasets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Diverse clustering algorithms and datasets explored in literature (including ethnicity, gender)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Gap in Literature: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recent research article found using the same EPM dataset as our study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Contribution: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Unique perspective on the EPM dataset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Detailed deconstruction and analysis of data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Extensibility of the methods to the other datasets.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 UCI Machine Learning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Educational Process Mining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Focus: 115 first-year undergraduate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-----majors at the University of Genoa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Attendance records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Grades </a:t>
            </a:r>
            <a:r>
              <a:rPr lang="en"/>
              <a:t>achieved</a:t>
            </a:r>
            <a:r>
              <a:rPr lang="en"/>
              <a:t> for each session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 grades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outliers in the dataset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 the correlation matrix for the dataset.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 the graphical distribution for the variables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995" y="43600"/>
            <a:ext cx="2576876" cy="222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8221" y="2397975"/>
            <a:ext cx="3081075" cy="26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Simplified dataset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Attendance and BestFinalScores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dataset with PCA (5 components)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Elbow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WCSS value evaluated for 1-15 clusters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Utilized KMeans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Figure 8.1: optimal k determined for clustering algorithm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895" y="366025"/>
            <a:ext cx="2914999" cy="251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3025" y="3452338"/>
            <a:ext cx="52387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r>
              <a:rPr lang="en"/>
              <a:t> Continued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329750"/>
            <a:ext cx="39999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Silhouette Method</a:t>
            </a:r>
            <a:endParaRPr sz="4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Average silhouette score for range of k values</a:t>
            </a:r>
            <a:endParaRPr sz="4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Same k range and centroid seeds as Elbow Method</a:t>
            </a:r>
            <a:endParaRPr sz="40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Figure 8.2: linear graph of silhouette scores</a:t>
            </a:r>
            <a:endParaRPr sz="40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50" y="2403000"/>
            <a:ext cx="4257672" cy="24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756200" y="1489825"/>
            <a:ext cx="39999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Figure 8.3: silhouette graphs for each cluster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200" y="1958425"/>
            <a:ext cx="3999900" cy="292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Continued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K-means Clustering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Based on optimal clusters from Elbow &amp; Silhouette Methods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○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Black dots: centroids of cluster groups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Figure 8.4: 2D graph with Attendance &amp; BestFinalScores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150" y="1947900"/>
            <a:ext cx="28289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Continued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HDBSCAN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Hierarchical Density-based Spatial Clustering of Applications with Noise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Clusters dense data points, finds most stable clusters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Figure 8.7: dendrogram of hierarchical clustering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Figure 8.8: dendrogram with full dataset scope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Key takeaways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Different clustering methods offer unique insights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Consideration of noise and skewness in the dataset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Clustering outcomes inform further analysis and understanding</a:t>
            </a:r>
            <a:endParaRPr sz="1000"/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4572000" y="139825"/>
            <a:ext cx="36225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Figure 8.7: dendrogram of hierarchical clustering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501" y="3000900"/>
            <a:ext cx="2711250" cy="1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550" y="378663"/>
            <a:ext cx="342900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4387800" y="2750400"/>
            <a:ext cx="36957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Figure 8.8: dendrogram with full dataset scope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7701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Exploratory Data Analysis results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-27701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Positive correlation between class attendance and final grade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-27701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Outliers skewing the mean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-27701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Correlation Matrix best represents the data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-27701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Elbow method findings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-27701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Optimal number of clusters: 3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-27701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Weakness: lacks depth in determining exact optimality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-27701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Full dataset suggests 2-5 clusters as optimal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-27701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Silhouette method findings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-27701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More accurate than the elbow method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-27701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Optimal number of clusters: 4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-27701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Silhouette scores for n_clusters 2-7 provided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-27701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K-means clustering results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-27701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3  clusters identified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-27701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Clustered students based on grade brackets and attendance behavior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-27701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HDBSCAN algorithm results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-27701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Determined 9 clusters as most stable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-27701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Clustered students based on attendance and grade letters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-27701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Dendrogram illustrates other potential cluster groups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-27701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Key insights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-27701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Both clustering algorithms show strong connection between attendance and grades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-27701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Outliers identified and considered in analysis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-277018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3050">
                <a:latin typeface="Lato"/>
                <a:ea typeface="Lato"/>
                <a:cs typeface="Lato"/>
                <a:sym typeface="Lato"/>
              </a:rPr>
              <a:t>Different methodologies provided varying optimal cluster numbers</a:t>
            </a:r>
            <a:endParaRPr sz="305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495" y="736600"/>
            <a:ext cx="2829000" cy="24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471" y="2305050"/>
            <a:ext cx="3161526" cy="272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9775" y="152225"/>
            <a:ext cx="32099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