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22148C"/>
    <a:srgbClr val="000000"/>
    <a:srgbClr val="EEFD07"/>
    <a:srgbClr val="CECC00"/>
    <a:srgbClr val="1A9614"/>
    <a:srgbClr val="20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rot="5400000">
            <a:off x="3460750" y="-1344295"/>
            <a:ext cx="4987925" cy="9396095"/>
          </a:xfrm>
          <a:prstGeom prst="rect">
            <a:avLst/>
          </a:prstGeom>
          <a:solidFill>
            <a:srgbClr val="1A9614"/>
          </a:solidFill>
          <a:ln w="857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950585" y="838835"/>
            <a:ext cx="5715" cy="497586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V="1">
            <a:off x="9450705" y="333946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80010" y="327215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711960" y="3631565"/>
            <a:ext cx="1108075" cy="1109663"/>
          </a:xfrm>
          <a:prstGeom prst="ellipse">
            <a:avLst/>
          </a:prstGeom>
          <a:solidFill>
            <a:srgbClr val="5656C7"/>
          </a:soli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Agent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(einzel)</a:t>
            </a:r>
          </a:p>
        </p:txBody>
      </p:sp>
      <p:sp>
        <p:nvSpPr>
          <p:cNvPr id="14" name="椭圆 13"/>
          <p:cNvSpPr/>
          <p:nvPr/>
        </p:nvSpPr>
        <p:spPr>
          <a:xfrm>
            <a:off x="4509135" y="927100"/>
            <a:ext cx="521335" cy="52133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7"/>
            <a:endCxn id="14" idx="2"/>
          </p:cNvCxnSpPr>
          <p:nvPr/>
        </p:nvCxnSpPr>
        <p:spPr>
          <a:xfrm flipV="1">
            <a:off x="2657475" y="1188085"/>
            <a:ext cx="1851660" cy="2606040"/>
          </a:xfrm>
          <a:prstGeom prst="straightConnector1">
            <a:avLst/>
          </a:prstGeom>
          <a:ln w="762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rot="5400000">
            <a:off x="3460750" y="-1329055"/>
            <a:ext cx="4987925" cy="9396095"/>
          </a:xfrm>
          <a:prstGeom prst="rect">
            <a:avLst/>
          </a:prstGeom>
          <a:solidFill>
            <a:srgbClr val="1A9614"/>
          </a:solidFill>
          <a:ln w="857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950585" y="838835"/>
            <a:ext cx="5715" cy="497586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V="1">
            <a:off x="9450705" y="333946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80010" y="327215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66640" y="1016635"/>
            <a:ext cx="521335" cy="52133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494280" y="1129030"/>
            <a:ext cx="1851660" cy="2606040"/>
          </a:xfrm>
          <a:prstGeom prst="straightConnector1">
            <a:avLst/>
          </a:prstGeom>
          <a:ln w="762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73580" y="3594735"/>
            <a:ext cx="676275" cy="63436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4258945" y="759460"/>
            <a:ext cx="676275" cy="63436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lang="en-US"/>
              <a:t>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rot="5400000">
            <a:off x="3460750" y="-1329055"/>
            <a:ext cx="4987925" cy="9396095"/>
          </a:xfrm>
          <a:prstGeom prst="rect">
            <a:avLst/>
          </a:prstGeom>
          <a:solidFill>
            <a:srgbClr val="1A9614"/>
          </a:solidFill>
          <a:ln w="857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950585" y="838835"/>
            <a:ext cx="5715" cy="497586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V="1">
            <a:off x="9450705" y="333946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80010" y="327215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044565" y="2604770"/>
            <a:ext cx="676275" cy="634365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6697345" y="2728595"/>
            <a:ext cx="521335" cy="52133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>
            <a:endCxn id="13" idx="1"/>
          </p:cNvCxnSpPr>
          <p:nvPr/>
        </p:nvCxnSpPr>
        <p:spPr>
          <a:xfrm>
            <a:off x="4834255" y="1275080"/>
            <a:ext cx="1309370" cy="142240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494280" y="1129030"/>
            <a:ext cx="1851660" cy="2606040"/>
          </a:xfrm>
          <a:prstGeom prst="straightConnector1">
            <a:avLst/>
          </a:prstGeom>
          <a:ln w="762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73580" y="3594735"/>
            <a:ext cx="676275" cy="63436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4258945" y="759460"/>
            <a:ext cx="676275" cy="63436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lang="en-US"/>
              <a:t>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rot="5400000">
            <a:off x="3460750" y="-1329055"/>
            <a:ext cx="4987925" cy="9396095"/>
          </a:xfrm>
          <a:prstGeom prst="rect">
            <a:avLst/>
          </a:prstGeom>
          <a:solidFill>
            <a:srgbClr val="1A9614"/>
          </a:solidFill>
          <a:ln w="857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950585" y="838835"/>
            <a:ext cx="5715" cy="497586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 flipV="1">
            <a:off x="9450705" y="333946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80010" y="3272155"/>
            <a:ext cx="2470785" cy="0"/>
          </a:xfrm>
          <a:prstGeom prst="line">
            <a:avLst/>
          </a:prstGeom>
          <a:ln w="139700">
            <a:solidFill>
              <a:srgbClr val="EEFD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044565" y="2604770"/>
            <a:ext cx="676275" cy="634365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3</a:t>
            </a:r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9658985" y="3369310"/>
            <a:ext cx="521335" cy="52133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>
            <a:endCxn id="13" idx="1"/>
          </p:cNvCxnSpPr>
          <p:nvPr/>
        </p:nvCxnSpPr>
        <p:spPr>
          <a:xfrm>
            <a:off x="4834255" y="1275080"/>
            <a:ext cx="1309370" cy="142240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494280" y="1129030"/>
            <a:ext cx="1851660" cy="2606040"/>
          </a:xfrm>
          <a:prstGeom prst="straightConnector1">
            <a:avLst/>
          </a:prstGeom>
          <a:ln w="76200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4360" y="3383915"/>
            <a:ext cx="11596370" cy="1460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786880" y="2974975"/>
            <a:ext cx="2307590" cy="758190"/>
          </a:xfrm>
          <a:prstGeom prst="straightConnector1">
            <a:avLst/>
          </a:prstGeom>
          <a:ln w="7302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151745" y="2691130"/>
            <a:ext cx="386715" cy="80391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73580" y="3594735"/>
            <a:ext cx="676275" cy="634365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</a:t>
            </a:r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4258945" y="759460"/>
            <a:ext cx="676275" cy="634365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9201785" y="3483610"/>
            <a:ext cx="676275" cy="63436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solidFill>
              <a:srgbClr val="3838A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Kingsoft Office WPP</Application>
  <PresentationFormat>宽屏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踔宸</dc:creator>
  <cp:lastModifiedBy>Assassin</cp:lastModifiedBy>
  <cp:revision>15</cp:revision>
  <dcterms:created xsi:type="dcterms:W3CDTF">2015-12-10T18:40:00Z</dcterms:created>
  <dcterms:modified xsi:type="dcterms:W3CDTF">2015-12-10T20:41:22Z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