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56" r:id="rId4"/>
    <p:sldId id="260" r:id="rId5"/>
    <p:sldId id="257" r:id="rId6"/>
    <p:sldId id="258" r:id="rId7"/>
    <p:sldId id="270" r:id="rId8"/>
    <p:sldId id="269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A152F-B597-4401-9927-C1B7BA69CDF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2F58-3B00-4640-8F9B-33284391F203}">
      <dgm:prSet phldrT="[文本]" custT="1"/>
      <dgm:spPr/>
      <dgm:t>
        <a:bodyPr/>
        <a:lstStyle/>
        <a:p>
          <a:r>
            <a:rPr lang="zh-CN" altLang="en-US" sz="2400" dirty="0" smtClean="0"/>
            <a:t>诊断</a:t>
          </a:r>
          <a:r>
            <a:rPr lang="en-US" altLang="zh-CN" sz="2400" dirty="0" smtClean="0"/>
            <a:t>/</a:t>
          </a:r>
          <a:r>
            <a:rPr lang="zh-CN" altLang="en-US" sz="2400" dirty="0" smtClean="0"/>
            <a:t>探测</a:t>
          </a:r>
          <a:endParaRPr lang="zh-CN" altLang="en-US" sz="2400" dirty="0"/>
        </a:p>
      </dgm:t>
    </dgm:pt>
    <dgm:pt modelId="{52A14DC4-0D9B-46DD-AE42-08E6194CF483}" type="par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5CFB9056-A2FC-40FC-A5C4-81FC6EC68602}" type="sib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E0F9322A-DF4F-4BA8-8D5F-134A192C6344}">
      <dgm:prSet phldrT="[文本]" custT="1"/>
      <dgm:spPr/>
      <dgm:t>
        <a:bodyPr/>
        <a:lstStyle/>
        <a:p>
          <a:r>
            <a:rPr lang="zh-CN" altLang="en-US" sz="1200" dirty="0" smtClean="0"/>
            <a:t>主动</a:t>
          </a:r>
          <a:r>
            <a:rPr lang="en-US" altLang="zh-CN" sz="1200" dirty="0" smtClean="0"/>
            <a:t>/</a:t>
          </a:r>
          <a:r>
            <a:rPr lang="zh-CN" altLang="en-US" sz="1200" dirty="0" smtClean="0"/>
            <a:t>被动</a:t>
          </a:r>
          <a:endParaRPr lang="zh-CN" altLang="en-US" sz="1200" dirty="0"/>
        </a:p>
      </dgm:t>
    </dgm:pt>
    <dgm:pt modelId="{6C86191B-5817-439E-BA19-B474BF0F9333}" type="par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728E3288-F1F5-49D1-A4D0-04DCDC9D667A}" type="sib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3B75C675-BEA4-4CB7-8C20-3CD960030ED0}">
      <dgm:prSet phldrT="[文本]" custT="1"/>
      <dgm:spPr/>
      <dgm:t>
        <a:bodyPr/>
        <a:lstStyle/>
        <a:p>
          <a:r>
            <a:rPr lang="zh-CN" altLang="en-US" sz="1200" dirty="0" smtClean="0"/>
            <a:t>钓鱼</a:t>
          </a:r>
          <a:endParaRPr lang="zh-CN" altLang="en-US" sz="1200" dirty="0"/>
        </a:p>
      </dgm:t>
    </dgm:pt>
    <dgm:pt modelId="{8E22B5D9-1977-47DD-8D99-63C2257C88CA}" type="par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1AC6F67E-EF60-4654-8753-DC9867C047F3}" type="sib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EB139ABE-E8FD-4A18-B300-882AD5283D91}">
      <dgm:prSet phldrT="[文本]" custT="1"/>
      <dgm:spPr/>
      <dgm:t>
        <a:bodyPr/>
        <a:lstStyle/>
        <a:p>
          <a:r>
            <a:rPr lang="zh-CN" altLang="en-US" sz="1200" dirty="0" smtClean="0"/>
            <a:t>恶意代码</a:t>
          </a:r>
          <a:endParaRPr lang="zh-CN" altLang="en-US" sz="1200" dirty="0"/>
        </a:p>
      </dgm:t>
    </dgm:pt>
    <dgm:pt modelId="{E7C49BF4-DB0E-47A6-98BC-C735168B7728}" type="par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8FB26C9B-2739-4CB2-BF4B-77F672290CC5}" type="sib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3EC2D44C-2E0E-4AE0-9DB3-8CE74F9D3013}">
      <dgm:prSet phldrT="[文本]" custT="1"/>
      <dgm:spPr/>
      <dgm:t>
        <a:bodyPr/>
        <a:lstStyle/>
        <a:p>
          <a:r>
            <a:rPr lang="zh-CN" altLang="en-US" sz="2400" dirty="0" smtClean="0"/>
            <a:t>限制</a:t>
          </a:r>
          <a:r>
            <a:rPr lang="en-US" altLang="zh-CN" sz="2400" dirty="0" smtClean="0"/>
            <a:t>refine</a:t>
          </a:r>
          <a:endParaRPr lang="zh-CN" altLang="en-US" sz="2400" dirty="0"/>
        </a:p>
      </dgm:t>
    </dgm:pt>
    <dgm:pt modelId="{333C292A-73F7-44FD-BED6-04DC3C99CC76}" type="par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C4AD62F3-88CE-4C3F-9B92-42AD098139C2}" type="sib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116FF777-3ADE-4E5F-9CCE-4DD605179AEE}">
      <dgm:prSet phldrT="[文本]" custT="1"/>
      <dgm:spPr/>
      <dgm:t>
        <a:bodyPr/>
        <a:lstStyle/>
        <a:p>
          <a:r>
            <a:rPr lang="en-US" altLang="zh-CN" sz="1200" dirty="0" smtClean="0"/>
            <a:t>firewall</a:t>
          </a:r>
          <a:endParaRPr lang="zh-CN" altLang="en-US" sz="1200" dirty="0"/>
        </a:p>
      </dgm:t>
    </dgm:pt>
    <dgm:pt modelId="{12A3E34F-2327-478E-AEF4-51FDE6A8DE95}" type="parTrans" cxnId="{CA378E12-71C0-461B-8E4A-BB14AD388596}">
      <dgm:prSet/>
      <dgm:spPr/>
      <dgm:t>
        <a:bodyPr/>
        <a:lstStyle/>
        <a:p>
          <a:endParaRPr lang="zh-CN" altLang="en-US" sz="1200"/>
        </a:p>
      </dgm:t>
    </dgm:pt>
    <dgm:pt modelId="{ADAB03FE-7A24-42B4-8983-C9075CED897E}" type="sibTrans" cxnId="{CA378E12-71C0-461B-8E4A-BB14AD388596}">
      <dgm:prSet/>
      <dgm:spPr/>
      <dgm:t>
        <a:bodyPr/>
        <a:lstStyle/>
        <a:p>
          <a:endParaRPr lang="zh-CN" altLang="en-US" sz="1200"/>
        </a:p>
      </dgm:t>
    </dgm:pt>
    <dgm:pt modelId="{48B5CD23-C560-4279-AF61-8FA3C3085E2E}">
      <dgm:prSet phldrT="[文本]" custT="1"/>
      <dgm:spPr/>
      <dgm:t>
        <a:bodyPr/>
        <a:lstStyle/>
        <a:p>
          <a:r>
            <a:rPr lang="zh-CN" altLang="en-US" sz="1200" dirty="0" smtClean="0"/>
            <a:t>虚拟机</a:t>
          </a:r>
          <a:r>
            <a:rPr lang="en-US" altLang="zh-CN" sz="1200" dirty="0" smtClean="0"/>
            <a:t>/</a:t>
          </a:r>
          <a:r>
            <a:rPr lang="zh-CN" altLang="en-US" sz="1200" dirty="0" smtClean="0"/>
            <a:t>沙箱</a:t>
          </a:r>
          <a:endParaRPr lang="zh-CN" altLang="en-US" sz="1200" dirty="0"/>
        </a:p>
      </dgm:t>
    </dgm:pt>
    <dgm:pt modelId="{0DE52976-2048-48EA-AA69-47052F40CBE1}" type="parTrans" cxnId="{AA55C170-A04C-4B8D-9EFD-5241EC5FE5D8}">
      <dgm:prSet/>
      <dgm:spPr/>
      <dgm:t>
        <a:bodyPr/>
        <a:lstStyle/>
        <a:p>
          <a:endParaRPr lang="zh-CN" altLang="en-US" sz="1200"/>
        </a:p>
      </dgm:t>
    </dgm:pt>
    <dgm:pt modelId="{CD14E80A-DF81-4A3A-919D-655BC7714EB3}" type="sibTrans" cxnId="{AA55C170-A04C-4B8D-9EFD-5241EC5FE5D8}">
      <dgm:prSet/>
      <dgm:spPr/>
      <dgm:t>
        <a:bodyPr/>
        <a:lstStyle/>
        <a:p>
          <a:endParaRPr lang="zh-CN" altLang="en-US" sz="1200"/>
        </a:p>
      </dgm:t>
    </dgm:pt>
    <dgm:pt modelId="{209A8414-2B57-44A9-ACEB-7A4A2F9F1DFD}">
      <dgm:prSet phldrT="[文本]" custT="1"/>
      <dgm:spPr/>
      <dgm:t>
        <a:bodyPr/>
        <a:lstStyle/>
        <a:p>
          <a:r>
            <a:rPr lang="zh-CN" altLang="en-US" sz="1200" dirty="0" smtClean="0"/>
            <a:t>蜜罐、分流</a:t>
          </a:r>
          <a:endParaRPr lang="zh-CN" altLang="en-US" sz="1200" dirty="0"/>
        </a:p>
      </dgm:t>
    </dgm:pt>
    <dgm:pt modelId="{2C5CE77D-8856-4F93-A3D8-0856C5800780}" type="parTrans" cxnId="{5BA3EE25-3D35-45AE-8E41-A044B111EB25}">
      <dgm:prSet/>
      <dgm:spPr/>
      <dgm:t>
        <a:bodyPr/>
        <a:lstStyle/>
        <a:p>
          <a:endParaRPr lang="zh-CN" altLang="en-US" sz="1200"/>
        </a:p>
      </dgm:t>
    </dgm:pt>
    <dgm:pt modelId="{C2ADA51A-2FA9-406C-8868-B66EAF42B600}" type="sibTrans" cxnId="{5BA3EE25-3D35-45AE-8E41-A044B111EB25}">
      <dgm:prSet/>
      <dgm:spPr/>
      <dgm:t>
        <a:bodyPr/>
        <a:lstStyle/>
        <a:p>
          <a:endParaRPr lang="zh-CN" altLang="en-US" sz="1200"/>
        </a:p>
      </dgm:t>
    </dgm:pt>
    <dgm:pt modelId="{817AFC4C-BB6A-46BC-B5F9-E844B3C011AB}">
      <dgm:prSet phldrT="[文本]" custT="1"/>
      <dgm:spPr/>
      <dgm:t>
        <a:bodyPr/>
        <a:lstStyle/>
        <a:p>
          <a:r>
            <a:rPr lang="zh-CN" altLang="en-US" sz="1200" dirty="0" smtClean="0"/>
            <a:t>欺骗（</a:t>
          </a:r>
          <a:r>
            <a:rPr lang="en-US" altLang="zh-CN" sz="1200" dirty="0" err="1" smtClean="0"/>
            <a:t>arp</a:t>
          </a:r>
          <a:r>
            <a:rPr lang="en-US" altLang="zh-CN" sz="1200" dirty="0" smtClean="0"/>
            <a:t> </a:t>
          </a:r>
          <a:r>
            <a:rPr lang="en-US" altLang="zh-CN" sz="1200" dirty="0" err="1" smtClean="0"/>
            <a:t>dns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FC664134-28E9-4E41-91BA-7184598BD0A7}" type="parTrans" cxnId="{72EA6A9F-C013-4C0E-8CAF-7BC296C8254F}">
      <dgm:prSet/>
      <dgm:spPr/>
      <dgm:t>
        <a:bodyPr/>
        <a:lstStyle/>
        <a:p>
          <a:endParaRPr lang="zh-CN" altLang="en-US"/>
        </a:p>
      </dgm:t>
    </dgm:pt>
    <dgm:pt modelId="{6886201C-DFA6-4151-AB3B-652A2CD33B06}" type="sibTrans" cxnId="{72EA6A9F-C013-4C0E-8CAF-7BC296C8254F}">
      <dgm:prSet/>
      <dgm:spPr/>
      <dgm:t>
        <a:bodyPr/>
        <a:lstStyle/>
        <a:p>
          <a:endParaRPr lang="zh-CN" altLang="en-US"/>
        </a:p>
      </dgm:t>
    </dgm:pt>
    <dgm:pt modelId="{024FB511-F5B8-425D-872B-D0C6804308AF}">
      <dgm:prSet phldrT="[文本]" custT="1"/>
      <dgm:spPr/>
      <dgm:t>
        <a:bodyPr/>
        <a:lstStyle/>
        <a:p>
          <a:r>
            <a:rPr lang="zh-CN" altLang="en-US" sz="1200" dirty="0" smtClean="0"/>
            <a:t>威胁、漏洞分类</a:t>
          </a:r>
          <a:endParaRPr lang="zh-CN" altLang="en-US" sz="1200" dirty="0"/>
        </a:p>
      </dgm:t>
    </dgm:pt>
    <dgm:pt modelId="{0C16F549-91F5-40FD-A5C5-15B308314890}" type="parTrans" cxnId="{3FBA2D1F-706C-4407-93DD-E12AFF24CF73}">
      <dgm:prSet/>
      <dgm:spPr/>
      <dgm:t>
        <a:bodyPr/>
        <a:lstStyle/>
        <a:p>
          <a:endParaRPr lang="zh-CN" altLang="en-US"/>
        </a:p>
      </dgm:t>
    </dgm:pt>
    <dgm:pt modelId="{B0B2821C-C251-4B04-8972-EED92A7F8F05}" type="sibTrans" cxnId="{3FBA2D1F-706C-4407-93DD-E12AFF24CF73}">
      <dgm:prSet/>
      <dgm:spPr/>
      <dgm:t>
        <a:bodyPr/>
        <a:lstStyle/>
        <a:p>
          <a:endParaRPr lang="zh-CN" altLang="en-US"/>
        </a:p>
      </dgm:t>
    </dgm:pt>
    <dgm:pt modelId="{781F30CA-68EB-4E48-A2E3-B693388B7008}">
      <dgm:prSet phldrT="[文本]" custT="1"/>
      <dgm:spPr/>
      <dgm:t>
        <a:bodyPr/>
        <a:lstStyle/>
        <a:p>
          <a:r>
            <a:rPr lang="zh-CN" altLang="en-US" sz="1200" dirty="0" smtClean="0"/>
            <a:t>僵尸网络</a:t>
          </a:r>
          <a:endParaRPr lang="zh-CN" altLang="en-US" sz="1200" dirty="0"/>
        </a:p>
      </dgm:t>
    </dgm:pt>
    <dgm:pt modelId="{E1725482-6347-4D58-9A02-6A4F55AB75FD}" type="parTrans" cxnId="{A1372ADA-2CEB-4EAD-A993-38F463C718DA}">
      <dgm:prSet/>
      <dgm:spPr/>
      <dgm:t>
        <a:bodyPr/>
        <a:lstStyle/>
        <a:p>
          <a:endParaRPr lang="zh-CN" altLang="en-US"/>
        </a:p>
      </dgm:t>
    </dgm:pt>
    <dgm:pt modelId="{B6D65F7C-CC4C-4CC1-95BD-8F27D8D149E4}" type="sibTrans" cxnId="{A1372ADA-2CEB-4EAD-A993-38F463C718DA}">
      <dgm:prSet/>
      <dgm:spPr/>
      <dgm:t>
        <a:bodyPr/>
        <a:lstStyle/>
        <a:p>
          <a:endParaRPr lang="zh-CN" altLang="en-US"/>
        </a:p>
      </dgm:t>
    </dgm:pt>
    <dgm:pt modelId="{7256D417-CB86-4154-9D43-A4D249E84F9B}">
      <dgm:prSet phldrT="[文本]" custT="1"/>
      <dgm:spPr/>
      <dgm:t>
        <a:bodyPr/>
        <a:lstStyle/>
        <a:p>
          <a:r>
            <a:rPr lang="zh-CN" altLang="en-US" sz="1200" dirty="0" smtClean="0"/>
            <a:t>网络攻击（</a:t>
          </a:r>
          <a:r>
            <a:rPr lang="en-US" altLang="zh-CN" sz="1200" dirty="0" smtClean="0"/>
            <a:t>IDS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20502AC3-7185-4BEE-9B26-E288BD652C88}" type="par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BEC2470-4B96-44D5-BAFB-CB5645418D00}" type="sib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3A4E7B0D-F066-402D-A7B0-7A36F0EA486A}">
      <dgm:prSet phldrT="[文本]" custT="1"/>
      <dgm:spPr/>
      <dgm:t>
        <a:bodyPr/>
        <a:lstStyle/>
        <a:p>
          <a:r>
            <a:rPr lang="zh-CN" altLang="en-US" sz="1200" dirty="0" smtClean="0"/>
            <a:t>隔离</a:t>
          </a:r>
          <a:endParaRPr lang="zh-CN" altLang="en-US" sz="1200" dirty="0"/>
        </a:p>
      </dgm:t>
    </dgm:pt>
    <dgm:pt modelId="{DD38460D-311F-4AC8-9B42-F4E4AAC23A63}" type="parTrans" cxnId="{EFEFC6CA-3620-4579-813C-2736AFB8A4D0}">
      <dgm:prSet/>
      <dgm:spPr/>
      <dgm:t>
        <a:bodyPr/>
        <a:lstStyle/>
        <a:p>
          <a:endParaRPr lang="zh-CN" altLang="en-US"/>
        </a:p>
      </dgm:t>
    </dgm:pt>
    <dgm:pt modelId="{DA203D9B-514D-4904-B642-386A2A6249B6}" type="sibTrans" cxnId="{EFEFC6CA-3620-4579-813C-2736AFB8A4D0}">
      <dgm:prSet/>
      <dgm:spPr/>
      <dgm:t>
        <a:bodyPr/>
        <a:lstStyle/>
        <a:p>
          <a:endParaRPr lang="zh-CN" altLang="en-US"/>
        </a:p>
      </dgm:t>
    </dgm:pt>
    <dgm:pt modelId="{9EB78507-7EF7-4BE1-A6EE-96A674E84630}">
      <dgm:prSet phldrT="[文本]" custT="1"/>
      <dgm:spPr/>
      <dgm:t>
        <a:bodyPr/>
        <a:lstStyle/>
        <a:p>
          <a:r>
            <a:rPr lang="en-US" altLang="zh-CN" sz="1200" dirty="0" smtClean="0"/>
            <a:t>Springboard</a:t>
          </a:r>
          <a:endParaRPr lang="zh-CN" altLang="en-US" sz="1200" dirty="0"/>
        </a:p>
      </dgm:t>
    </dgm:pt>
    <dgm:pt modelId="{4132678F-48B1-4E64-A284-869D5CDE5200}" type="parTrans" cxnId="{1B33AC7F-D6A9-47E6-981F-D53BB46E838B}">
      <dgm:prSet/>
      <dgm:spPr/>
      <dgm:t>
        <a:bodyPr/>
        <a:lstStyle/>
        <a:p>
          <a:endParaRPr lang="zh-CN" altLang="en-US"/>
        </a:p>
      </dgm:t>
    </dgm:pt>
    <dgm:pt modelId="{D233AA83-9E62-4F24-8607-668C63B12544}" type="sibTrans" cxnId="{1B33AC7F-D6A9-47E6-981F-D53BB46E838B}">
      <dgm:prSet/>
      <dgm:spPr/>
      <dgm:t>
        <a:bodyPr/>
        <a:lstStyle/>
        <a:p>
          <a:endParaRPr lang="zh-CN" altLang="en-US"/>
        </a:p>
      </dgm:t>
    </dgm:pt>
    <dgm:pt modelId="{03712A2E-9D22-49C6-BEC4-4AF52FEF9422}">
      <dgm:prSet phldrT="[文本]" custT="1"/>
      <dgm:spPr/>
      <dgm:t>
        <a:bodyPr/>
        <a:lstStyle/>
        <a:p>
          <a:r>
            <a:rPr lang="en-US" altLang="zh-CN" sz="1200" dirty="0" smtClean="0"/>
            <a:t>Honey film</a:t>
          </a:r>
          <a:r>
            <a:rPr lang="zh-CN" altLang="en-US" sz="1200" dirty="0" smtClean="0"/>
            <a:t>蜜场</a:t>
          </a:r>
          <a:endParaRPr lang="zh-CN" altLang="en-US" sz="1200" dirty="0"/>
        </a:p>
      </dgm:t>
    </dgm:pt>
    <dgm:pt modelId="{42192652-DD7B-4549-91F0-55921B3C5340}" type="parTrans" cxnId="{58B77F4C-B976-4094-9C93-F031357ED83C}">
      <dgm:prSet/>
      <dgm:spPr/>
      <dgm:t>
        <a:bodyPr/>
        <a:lstStyle/>
        <a:p>
          <a:endParaRPr lang="zh-CN" altLang="en-US"/>
        </a:p>
      </dgm:t>
    </dgm:pt>
    <dgm:pt modelId="{1547D490-323A-4A58-862D-E9E2306842C4}" type="sibTrans" cxnId="{58B77F4C-B976-4094-9C93-F031357ED83C}">
      <dgm:prSet/>
      <dgm:spPr/>
      <dgm:t>
        <a:bodyPr/>
        <a:lstStyle/>
        <a:p>
          <a:endParaRPr lang="zh-CN" altLang="en-US"/>
        </a:p>
      </dgm:t>
    </dgm:pt>
    <dgm:pt modelId="{EF0FCDD1-F94E-45FA-941A-9A8739357DE4}" type="pres">
      <dgm:prSet presAssocID="{6A2A152F-B597-4401-9927-C1B7BA69CDF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5C915F4-54DA-44F5-965E-BE3E224D08EA}" type="pres">
      <dgm:prSet presAssocID="{10572F58-3B00-4640-8F9B-33284391F203}" presName="root" presStyleCnt="0">
        <dgm:presLayoutVars>
          <dgm:chMax/>
          <dgm:chPref/>
        </dgm:presLayoutVars>
      </dgm:prSet>
      <dgm:spPr/>
    </dgm:pt>
    <dgm:pt modelId="{4A83416A-53E2-475A-8372-1435BF5B6DA0}" type="pres">
      <dgm:prSet presAssocID="{10572F58-3B00-4640-8F9B-33284391F203}" presName="rootComposite" presStyleCnt="0">
        <dgm:presLayoutVars/>
      </dgm:prSet>
      <dgm:spPr/>
    </dgm:pt>
    <dgm:pt modelId="{FD02C13B-321D-4882-8CC4-657B97668EF7}" type="pres">
      <dgm:prSet presAssocID="{10572F58-3B00-4640-8F9B-33284391F203}" presName="ParentAccent" presStyleLbl="alignNode1" presStyleIdx="0" presStyleCnt="2"/>
      <dgm:spPr/>
    </dgm:pt>
    <dgm:pt modelId="{E684C16F-8133-43C9-9641-730D7A2F30EB}" type="pres">
      <dgm:prSet presAssocID="{10572F58-3B00-4640-8F9B-33284391F203}" presName="ParentSmallAccent" presStyleLbl="fgAcc1" presStyleIdx="0" presStyleCnt="2"/>
      <dgm:spPr/>
    </dgm:pt>
    <dgm:pt modelId="{5D6C9B9B-3F7D-45F8-AD84-73E8F4BB015C}" type="pres">
      <dgm:prSet presAssocID="{10572F58-3B00-4640-8F9B-33284391F203}" presName="Parent" presStyleLbl="revTx" presStyleIdx="0" presStyleCnt="15" custLinFactNeighborX="4644" custLinFactNeighborY="-89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24FAB-24C3-4F49-AC10-5560E852EF59}" type="pres">
      <dgm:prSet presAssocID="{10572F58-3B00-4640-8F9B-33284391F203}" presName="childShape" presStyleCnt="0">
        <dgm:presLayoutVars>
          <dgm:chMax val="0"/>
          <dgm:chPref val="0"/>
        </dgm:presLayoutVars>
      </dgm:prSet>
      <dgm:spPr/>
    </dgm:pt>
    <dgm:pt modelId="{BEF5FE3F-F46D-4589-96E3-65925E95AA6B}" type="pres">
      <dgm:prSet presAssocID="{E0F9322A-DF4F-4BA8-8D5F-134A192C6344}" presName="childComposite" presStyleCnt="0">
        <dgm:presLayoutVars>
          <dgm:chMax val="0"/>
          <dgm:chPref val="0"/>
        </dgm:presLayoutVars>
      </dgm:prSet>
      <dgm:spPr/>
    </dgm:pt>
    <dgm:pt modelId="{E4C8F838-1E16-401A-85DA-CCAB2E6E2AE9}" type="pres">
      <dgm:prSet presAssocID="{E0F9322A-DF4F-4BA8-8D5F-134A192C6344}" presName="ChildAccent" presStyleLbl="solidFgAcc1" presStyleIdx="0" presStyleCnt="13"/>
      <dgm:spPr/>
    </dgm:pt>
    <dgm:pt modelId="{E8850F42-495B-4104-A962-A09B36AFF551}" type="pres">
      <dgm:prSet presAssocID="{E0F9322A-DF4F-4BA8-8D5F-134A192C6344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50E3B-B901-4C3D-876A-40B894F94575}" type="pres">
      <dgm:prSet presAssocID="{3B75C675-BEA4-4CB7-8C20-3CD960030ED0}" presName="childComposite" presStyleCnt="0">
        <dgm:presLayoutVars>
          <dgm:chMax val="0"/>
          <dgm:chPref val="0"/>
        </dgm:presLayoutVars>
      </dgm:prSet>
      <dgm:spPr/>
    </dgm:pt>
    <dgm:pt modelId="{54BC86EE-F37B-4336-A18E-610213E19B47}" type="pres">
      <dgm:prSet presAssocID="{3B75C675-BEA4-4CB7-8C20-3CD960030ED0}" presName="ChildAccent" presStyleLbl="solidFgAcc1" presStyleIdx="1" presStyleCnt="13"/>
      <dgm:spPr/>
    </dgm:pt>
    <dgm:pt modelId="{F00CDFFE-D777-41C5-95D9-B5AC750B9DAF}" type="pres">
      <dgm:prSet presAssocID="{3B75C675-BEA4-4CB7-8C20-3CD960030ED0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0A0D-B584-42DD-90B7-6FA9F81B7C5C}" type="pres">
      <dgm:prSet presAssocID="{EB139ABE-E8FD-4A18-B300-882AD5283D91}" presName="childComposite" presStyleCnt="0">
        <dgm:presLayoutVars>
          <dgm:chMax val="0"/>
          <dgm:chPref val="0"/>
        </dgm:presLayoutVars>
      </dgm:prSet>
      <dgm:spPr/>
    </dgm:pt>
    <dgm:pt modelId="{29D17819-F2B3-481B-AB3A-6BDA18851F66}" type="pres">
      <dgm:prSet presAssocID="{EB139ABE-E8FD-4A18-B300-882AD5283D91}" presName="ChildAccent" presStyleLbl="solidFgAcc1" presStyleIdx="2" presStyleCnt="13"/>
      <dgm:spPr/>
    </dgm:pt>
    <dgm:pt modelId="{11BD2519-59EA-44FA-B332-E89279E3B88A}" type="pres">
      <dgm:prSet presAssocID="{EB139ABE-E8FD-4A18-B300-882AD5283D91}" presName="Child" presStyleLbl="revTx" presStyleIdx="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82539-3078-472E-A9FF-E5D79DB2E38A}" type="pres">
      <dgm:prSet presAssocID="{817AFC4C-BB6A-46BC-B5F9-E844B3C011AB}" presName="childComposite" presStyleCnt="0">
        <dgm:presLayoutVars>
          <dgm:chMax val="0"/>
          <dgm:chPref val="0"/>
        </dgm:presLayoutVars>
      </dgm:prSet>
      <dgm:spPr/>
    </dgm:pt>
    <dgm:pt modelId="{97D567D7-8A22-465E-AFB2-04CC936DC1C0}" type="pres">
      <dgm:prSet presAssocID="{817AFC4C-BB6A-46BC-B5F9-E844B3C011AB}" presName="ChildAccent" presStyleLbl="solidFgAcc1" presStyleIdx="3" presStyleCnt="13"/>
      <dgm:spPr/>
    </dgm:pt>
    <dgm:pt modelId="{FEB7DFCB-D7AE-4AA7-BB4A-136511EADECC}" type="pres">
      <dgm:prSet presAssocID="{817AFC4C-BB6A-46BC-B5F9-E844B3C011AB}" presName="Child" presStyleLbl="revTx" presStyleIdx="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C91BC-DF82-49F6-910A-DF361E2C1FF5}" type="pres">
      <dgm:prSet presAssocID="{024FB511-F5B8-425D-872B-D0C6804308AF}" presName="childComposite" presStyleCnt="0">
        <dgm:presLayoutVars>
          <dgm:chMax val="0"/>
          <dgm:chPref val="0"/>
        </dgm:presLayoutVars>
      </dgm:prSet>
      <dgm:spPr/>
    </dgm:pt>
    <dgm:pt modelId="{E5F8CE97-ED9F-48BD-BB58-EE92A02F58D1}" type="pres">
      <dgm:prSet presAssocID="{024FB511-F5B8-425D-872B-D0C6804308AF}" presName="ChildAccent" presStyleLbl="solidFgAcc1" presStyleIdx="4" presStyleCnt="13"/>
      <dgm:spPr/>
    </dgm:pt>
    <dgm:pt modelId="{5F07DE01-ADE9-40FA-8DC0-7F2F66DBC9AB}" type="pres">
      <dgm:prSet presAssocID="{024FB511-F5B8-425D-872B-D0C6804308AF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D617B-96FF-4F2F-AD52-89B5D7D934E9}" type="pres">
      <dgm:prSet presAssocID="{781F30CA-68EB-4E48-A2E3-B693388B7008}" presName="childComposite" presStyleCnt="0">
        <dgm:presLayoutVars>
          <dgm:chMax val="0"/>
          <dgm:chPref val="0"/>
        </dgm:presLayoutVars>
      </dgm:prSet>
      <dgm:spPr/>
    </dgm:pt>
    <dgm:pt modelId="{4F0DFF87-383B-49DC-B479-FCC73D4E64BD}" type="pres">
      <dgm:prSet presAssocID="{781F30CA-68EB-4E48-A2E3-B693388B7008}" presName="ChildAccent" presStyleLbl="solidFgAcc1" presStyleIdx="5" presStyleCnt="13"/>
      <dgm:spPr/>
    </dgm:pt>
    <dgm:pt modelId="{D2422880-124D-4B4C-AA0C-C4025370949C}" type="pres">
      <dgm:prSet presAssocID="{781F30CA-68EB-4E48-A2E3-B693388B7008}" presName="Child" presStyleLbl="revTx" presStyleIdx="6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02517-374D-4AD1-AF11-EDE1775353A6}" type="pres">
      <dgm:prSet presAssocID="{7256D417-CB86-4154-9D43-A4D249E84F9B}" presName="childComposite" presStyleCnt="0">
        <dgm:presLayoutVars>
          <dgm:chMax val="0"/>
          <dgm:chPref val="0"/>
        </dgm:presLayoutVars>
      </dgm:prSet>
      <dgm:spPr/>
    </dgm:pt>
    <dgm:pt modelId="{7486EDB8-00C7-4A57-8A4F-BD039F1EAE87}" type="pres">
      <dgm:prSet presAssocID="{7256D417-CB86-4154-9D43-A4D249E84F9B}" presName="ChildAccent" presStyleLbl="solidFgAcc1" presStyleIdx="6" presStyleCnt="13"/>
      <dgm:spPr/>
    </dgm:pt>
    <dgm:pt modelId="{A0424E90-A584-41BC-B64C-C13ACF0DA67A}" type="pres">
      <dgm:prSet presAssocID="{7256D417-CB86-4154-9D43-A4D249E84F9B}" presName="Child" presStyleLbl="revTx" presStyleIdx="7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25805-29F9-479E-A5F9-BFFDD950D3CC}" type="pres">
      <dgm:prSet presAssocID="{3EC2D44C-2E0E-4AE0-9DB3-8CE74F9D3013}" presName="root" presStyleCnt="0">
        <dgm:presLayoutVars>
          <dgm:chMax/>
          <dgm:chPref/>
        </dgm:presLayoutVars>
      </dgm:prSet>
      <dgm:spPr/>
    </dgm:pt>
    <dgm:pt modelId="{CD51BCFF-379C-40DA-8713-BBEC033D4393}" type="pres">
      <dgm:prSet presAssocID="{3EC2D44C-2E0E-4AE0-9DB3-8CE74F9D3013}" presName="rootComposite" presStyleCnt="0">
        <dgm:presLayoutVars/>
      </dgm:prSet>
      <dgm:spPr/>
    </dgm:pt>
    <dgm:pt modelId="{711544CC-57B8-44E7-A272-71B35CAE92FB}" type="pres">
      <dgm:prSet presAssocID="{3EC2D44C-2E0E-4AE0-9DB3-8CE74F9D3013}" presName="ParentAccent" presStyleLbl="alignNode1" presStyleIdx="1" presStyleCnt="2"/>
      <dgm:spPr/>
    </dgm:pt>
    <dgm:pt modelId="{BC4A63C7-00D9-49D1-9EA4-BCB5A07ED430}" type="pres">
      <dgm:prSet presAssocID="{3EC2D44C-2E0E-4AE0-9DB3-8CE74F9D3013}" presName="ParentSmallAccent" presStyleLbl="fgAcc1" presStyleIdx="1" presStyleCnt="2"/>
      <dgm:spPr/>
    </dgm:pt>
    <dgm:pt modelId="{3BBD41B4-95E9-4CE7-96F3-6E27A4EEB040}" type="pres">
      <dgm:prSet presAssocID="{3EC2D44C-2E0E-4AE0-9DB3-8CE74F9D3013}" presName="Parent" presStyleLbl="revTx" presStyleIdx="8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2501-9C40-47FC-A9C8-CCBFF5A01412}" type="pres">
      <dgm:prSet presAssocID="{3EC2D44C-2E0E-4AE0-9DB3-8CE74F9D3013}" presName="childShape" presStyleCnt="0">
        <dgm:presLayoutVars>
          <dgm:chMax val="0"/>
          <dgm:chPref val="0"/>
        </dgm:presLayoutVars>
      </dgm:prSet>
      <dgm:spPr/>
    </dgm:pt>
    <dgm:pt modelId="{C2177D37-8805-4E68-89E0-7AA2A167C5E1}" type="pres">
      <dgm:prSet presAssocID="{116FF777-3ADE-4E5F-9CCE-4DD605179AEE}" presName="childComposite" presStyleCnt="0">
        <dgm:presLayoutVars>
          <dgm:chMax val="0"/>
          <dgm:chPref val="0"/>
        </dgm:presLayoutVars>
      </dgm:prSet>
      <dgm:spPr/>
    </dgm:pt>
    <dgm:pt modelId="{F7C71F59-4F48-406A-8DFF-2C82EA8E626F}" type="pres">
      <dgm:prSet presAssocID="{116FF777-3ADE-4E5F-9CCE-4DD605179AEE}" presName="ChildAccent" presStyleLbl="solidFgAcc1" presStyleIdx="7" presStyleCnt="13"/>
      <dgm:spPr/>
    </dgm:pt>
    <dgm:pt modelId="{4B8155E9-95BF-43A7-9CEB-FFB5201BED97}" type="pres">
      <dgm:prSet presAssocID="{116FF777-3ADE-4E5F-9CCE-4DD605179AEE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6360E-FA4A-4A73-9B99-9B04213F2656}" type="pres">
      <dgm:prSet presAssocID="{48B5CD23-C560-4279-AF61-8FA3C3085E2E}" presName="childComposite" presStyleCnt="0">
        <dgm:presLayoutVars>
          <dgm:chMax val="0"/>
          <dgm:chPref val="0"/>
        </dgm:presLayoutVars>
      </dgm:prSet>
      <dgm:spPr/>
    </dgm:pt>
    <dgm:pt modelId="{18A80035-D276-4289-9CA7-170C787B5C15}" type="pres">
      <dgm:prSet presAssocID="{48B5CD23-C560-4279-AF61-8FA3C3085E2E}" presName="ChildAccent" presStyleLbl="solidFgAcc1" presStyleIdx="8" presStyleCnt="13"/>
      <dgm:spPr/>
    </dgm:pt>
    <dgm:pt modelId="{E1C491CF-B1E5-41CE-89F6-12C882BFF9CB}" type="pres">
      <dgm:prSet presAssocID="{48B5CD23-C560-4279-AF61-8FA3C3085E2E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0FA35-C27C-47C4-9574-1778A96C0564}" type="pres">
      <dgm:prSet presAssocID="{209A8414-2B57-44A9-ACEB-7A4A2F9F1DFD}" presName="childComposite" presStyleCnt="0">
        <dgm:presLayoutVars>
          <dgm:chMax val="0"/>
          <dgm:chPref val="0"/>
        </dgm:presLayoutVars>
      </dgm:prSet>
      <dgm:spPr/>
    </dgm:pt>
    <dgm:pt modelId="{C9A1A15B-5533-48B7-B6F7-C90FC1BF1098}" type="pres">
      <dgm:prSet presAssocID="{209A8414-2B57-44A9-ACEB-7A4A2F9F1DFD}" presName="ChildAccent" presStyleLbl="solidFgAcc1" presStyleIdx="9" presStyleCnt="13"/>
      <dgm:spPr/>
    </dgm:pt>
    <dgm:pt modelId="{652B8872-EB7E-4C57-8E63-407C81ACA65F}" type="pres">
      <dgm:prSet presAssocID="{209A8414-2B57-44A9-ACEB-7A4A2F9F1DFD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74204-0072-412F-A66C-8D90F2C25F60}" type="pres">
      <dgm:prSet presAssocID="{3A4E7B0D-F066-402D-A7B0-7A36F0EA486A}" presName="childComposite" presStyleCnt="0">
        <dgm:presLayoutVars>
          <dgm:chMax val="0"/>
          <dgm:chPref val="0"/>
        </dgm:presLayoutVars>
      </dgm:prSet>
      <dgm:spPr/>
    </dgm:pt>
    <dgm:pt modelId="{BE1C5E34-1393-4BE5-8B92-D9E880D20F16}" type="pres">
      <dgm:prSet presAssocID="{3A4E7B0D-F066-402D-A7B0-7A36F0EA486A}" presName="ChildAccent" presStyleLbl="solidFgAcc1" presStyleIdx="10" presStyleCnt="13"/>
      <dgm:spPr/>
    </dgm:pt>
    <dgm:pt modelId="{DD75166D-E7F4-4AE0-82F1-DCC5E68D1F75}" type="pres">
      <dgm:prSet presAssocID="{3A4E7B0D-F066-402D-A7B0-7A36F0EA486A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A4A6D7-BDC5-4122-9B1B-52B008F408F9}" type="pres">
      <dgm:prSet presAssocID="{9EB78507-7EF7-4BE1-A6EE-96A674E84630}" presName="childComposite" presStyleCnt="0">
        <dgm:presLayoutVars>
          <dgm:chMax val="0"/>
          <dgm:chPref val="0"/>
        </dgm:presLayoutVars>
      </dgm:prSet>
      <dgm:spPr/>
    </dgm:pt>
    <dgm:pt modelId="{EA97D8A5-A802-481C-BA28-31312478FA94}" type="pres">
      <dgm:prSet presAssocID="{9EB78507-7EF7-4BE1-A6EE-96A674E84630}" presName="ChildAccent" presStyleLbl="solidFgAcc1" presStyleIdx="11" presStyleCnt="13"/>
      <dgm:spPr/>
    </dgm:pt>
    <dgm:pt modelId="{22C721B3-5C00-4DBE-BD9F-843E83F21E7A}" type="pres">
      <dgm:prSet presAssocID="{9EB78507-7EF7-4BE1-A6EE-96A674E84630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8CA3B-729A-415A-B236-839D261D3D4E}" type="pres">
      <dgm:prSet presAssocID="{03712A2E-9D22-49C6-BEC4-4AF52FEF9422}" presName="childComposite" presStyleCnt="0">
        <dgm:presLayoutVars>
          <dgm:chMax val="0"/>
          <dgm:chPref val="0"/>
        </dgm:presLayoutVars>
      </dgm:prSet>
      <dgm:spPr/>
    </dgm:pt>
    <dgm:pt modelId="{FACAA504-332A-4CB2-8AE9-BE97B3ED914B}" type="pres">
      <dgm:prSet presAssocID="{03712A2E-9D22-49C6-BEC4-4AF52FEF9422}" presName="ChildAccent" presStyleLbl="solidFgAcc1" presStyleIdx="12" presStyleCnt="13"/>
      <dgm:spPr/>
    </dgm:pt>
    <dgm:pt modelId="{2A162095-C0C1-4358-93AE-BDFDA2DE3D5A}" type="pres">
      <dgm:prSet presAssocID="{03712A2E-9D22-49C6-BEC4-4AF52FEF9422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385A28-B3F7-441D-8D55-629DF0DA8F8A}" type="presOf" srcId="{10572F58-3B00-4640-8F9B-33284391F203}" destId="{5D6C9B9B-3F7D-45F8-AD84-73E8F4BB015C}" srcOrd="0" destOrd="0" presId="urn:microsoft.com/office/officeart/2008/layout/SquareAccentList"/>
    <dgm:cxn modelId="{AA55C170-A04C-4B8D-9EFD-5241EC5FE5D8}" srcId="{3EC2D44C-2E0E-4AE0-9DB3-8CE74F9D3013}" destId="{48B5CD23-C560-4279-AF61-8FA3C3085E2E}" srcOrd="1" destOrd="0" parTransId="{0DE52976-2048-48EA-AA69-47052F40CBE1}" sibTransId="{CD14E80A-DF81-4A3A-919D-655BC7714EB3}"/>
    <dgm:cxn modelId="{EFEFC6CA-3620-4579-813C-2736AFB8A4D0}" srcId="{3EC2D44C-2E0E-4AE0-9DB3-8CE74F9D3013}" destId="{3A4E7B0D-F066-402D-A7B0-7A36F0EA486A}" srcOrd="3" destOrd="0" parTransId="{DD38460D-311F-4AC8-9B42-F4E4AAC23A63}" sibTransId="{DA203D9B-514D-4904-B642-386A2A6249B6}"/>
    <dgm:cxn modelId="{12AEC1FF-3F7C-4849-9535-D868B2F70131}" srcId="{10572F58-3B00-4640-8F9B-33284391F203}" destId="{7256D417-CB86-4154-9D43-A4D249E84F9B}" srcOrd="6" destOrd="0" parTransId="{20502AC3-7185-4BEE-9B26-E288BD652C88}" sibTransId="{EBEC2470-4B96-44D5-BAFB-CB5645418D00}"/>
    <dgm:cxn modelId="{566F6225-DF86-4196-8B08-6E2F8D79E728}" type="presOf" srcId="{7256D417-CB86-4154-9D43-A4D249E84F9B}" destId="{A0424E90-A584-41BC-B64C-C13ACF0DA67A}" srcOrd="0" destOrd="0" presId="urn:microsoft.com/office/officeart/2008/layout/SquareAccentList"/>
    <dgm:cxn modelId="{637B16D7-3DB9-46D9-BA66-1DB7478B13D5}" type="presOf" srcId="{024FB511-F5B8-425D-872B-D0C6804308AF}" destId="{5F07DE01-ADE9-40FA-8DC0-7F2F66DBC9AB}" srcOrd="0" destOrd="0" presId="urn:microsoft.com/office/officeart/2008/layout/SquareAccentList"/>
    <dgm:cxn modelId="{14735DA2-2FDA-4DF2-A9B4-2D7C5A966752}" type="presOf" srcId="{48B5CD23-C560-4279-AF61-8FA3C3085E2E}" destId="{E1C491CF-B1E5-41CE-89F6-12C882BFF9CB}" srcOrd="0" destOrd="0" presId="urn:microsoft.com/office/officeart/2008/layout/SquareAccentList"/>
    <dgm:cxn modelId="{7E7B6060-E3A7-4DD1-B9C3-B9DF8776C5CF}" type="presOf" srcId="{781F30CA-68EB-4E48-A2E3-B693388B7008}" destId="{D2422880-124D-4B4C-AA0C-C4025370949C}" srcOrd="0" destOrd="0" presId="urn:microsoft.com/office/officeart/2008/layout/SquareAccentList"/>
    <dgm:cxn modelId="{3FBA2D1F-706C-4407-93DD-E12AFF24CF73}" srcId="{10572F58-3B00-4640-8F9B-33284391F203}" destId="{024FB511-F5B8-425D-872B-D0C6804308AF}" srcOrd="4" destOrd="0" parTransId="{0C16F549-91F5-40FD-A5C5-15B308314890}" sibTransId="{B0B2821C-C251-4B04-8972-EED92A7F8F05}"/>
    <dgm:cxn modelId="{9709ED55-1D38-4844-8713-4F2BD7AB2F9D}" type="presOf" srcId="{116FF777-3ADE-4E5F-9CCE-4DD605179AEE}" destId="{4B8155E9-95BF-43A7-9CEB-FFB5201BED97}" srcOrd="0" destOrd="0" presId="urn:microsoft.com/office/officeart/2008/layout/SquareAccentList"/>
    <dgm:cxn modelId="{81E74FD4-AD3C-45F6-9BFD-6DF61990848D}" srcId="{10572F58-3B00-4640-8F9B-33284391F203}" destId="{E0F9322A-DF4F-4BA8-8D5F-134A192C6344}" srcOrd="0" destOrd="0" parTransId="{6C86191B-5817-439E-BA19-B474BF0F9333}" sibTransId="{728E3288-F1F5-49D1-A4D0-04DCDC9D667A}"/>
    <dgm:cxn modelId="{07BB431C-6573-4428-8BC3-560133AEAC65}" type="presOf" srcId="{EB139ABE-E8FD-4A18-B300-882AD5283D91}" destId="{11BD2519-59EA-44FA-B332-E89279E3B88A}" srcOrd="0" destOrd="0" presId="urn:microsoft.com/office/officeart/2008/layout/SquareAccentList"/>
    <dgm:cxn modelId="{C2639F04-18D3-4187-B0B7-733A430291E7}" srcId="{6A2A152F-B597-4401-9927-C1B7BA69CDF8}" destId="{3EC2D44C-2E0E-4AE0-9DB3-8CE74F9D3013}" srcOrd="1" destOrd="0" parTransId="{333C292A-73F7-44FD-BED6-04DC3C99CC76}" sibTransId="{C4AD62F3-88CE-4C3F-9B92-42AD098139C2}"/>
    <dgm:cxn modelId="{95B80839-73E1-492E-916C-523E35DB2833}" srcId="{10572F58-3B00-4640-8F9B-33284391F203}" destId="{EB139ABE-E8FD-4A18-B300-882AD5283D91}" srcOrd="2" destOrd="0" parTransId="{E7C49BF4-DB0E-47A6-98BC-C735168B7728}" sibTransId="{8FB26C9B-2739-4CB2-BF4B-77F672290CC5}"/>
    <dgm:cxn modelId="{5BA3EE25-3D35-45AE-8E41-A044B111EB25}" srcId="{3EC2D44C-2E0E-4AE0-9DB3-8CE74F9D3013}" destId="{209A8414-2B57-44A9-ACEB-7A4A2F9F1DFD}" srcOrd="2" destOrd="0" parTransId="{2C5CE77D-8856-4F93-A3D8-0856C5800780}" sibTransId="{C2ADA51A-2FA9-406C-8868-B66EAF42B600}"/>
    <dgm:cxn modelId="{35566515-18ED-48A7-BBE6-D67F31B63C3D}" type="presOf" srcId="{9EB78507-7EF7-4BE1-A6EE-96A674E84630}" destId="{22C721B3-5C00-4DBE-BD9F-843E83F21E7A}" srcOrd="0" destOrd="0" presId="urn:microsoft.com/office/officeart/2008/layout/SquareAccentList"/>
    <dgm:cxn modelId="{6C6CFA2C-C267-409D-B377-22ACD6279157}" type="presOf" srcId="{3B75C675-BEA4-4CB7-8C20-3CD960030ED0}" destId="{F00CDFFE-D777-41C5-95D9-B5AC750B9DAF}" srcOrd="0" destOrd="0" presId="urn:microsoft.com/office/officeart/2008/layout/SquareAccentList"/>
    <dgm:cxn modelId="{A1372ADA-2CEB-4EAD-A993-38F463C718DA}" srcId="{10572F58-3B00-4640-8F9B-33284391F203}" destId="{781F30CA-68EB-4E48-A2E3-B693388B7008}" srcOrd="5" destOrd="0" parTransId="{E1725482-6347-4D58-9A02-6A4F55AB75FD}" sibTransId="{B6D65F7C-CC4C-4CC1-95BD-8F27D8D149E4}"/>
    <dgm:cxn modelId="{77356F88-67DB-4EE3-ABE1-31EB6DFCD184}" type="presOf" srcId="{E0F9322A-DF4F-4BA8-8D5F-134A192C6344}" destId="{E8850F42-495B-4104-A962-A09B36AFF551}" srcOrd="0" destOrd="0" presId="urn:microsoft.com/office/officeart/2008/layout/SquareAccentList"/>
    <dgm:cxn modelId="{97CF3FE5-A606-47B2-80A4-1E81628EF1A7}" type="presOf" srcId="{817AFC4C-BB6A-46BC-B5F9-E844B3C011AB}" destId="{FEB7DFCB-D7AE-4AA7-BB4A-136511EADECC}" srcOrd="0" destOrd="0" presId="urn:microsoft.com/office/officeart/2008/layout/SquareAccentList"/>
    <dgm:cxn modelId="{A86E1268-A688-4C22-A469-C297C61B8F08}" type="presOf" srcId="{3EC2D44C-2E0E-4AE0-9DB3-8CE74F9D3013}" destId="{3BBD41B4-95E9-4CE7-96F3-6E27A4EEB040}" srcOrd="0" destOrd="0" presId="urn:microsoft.com/office/officeart/2008/layout/SquareAccentList"/>
    <dgm:cxn modelId="{1B33AC7F-D6A9-47E6-981F-D53BB46E838B}" srcId="{3EC2D44C-2E0E-4AE0-9DB3-8CE74F9D3013}" destId="{9EB78507-7EF7-4BE1-A6EE-96A674E84630}" srcOrd="4" destOrd="0" parTransId="{4132678F-48B1-4E64-A284-869D5CDE5200}" sibTransId="{D233AA83-9E62-4F24-8607-668C63B12544}"/>
    <dgm:cxn modelId="{83EBC582-BF64-45A7-B485-842290A411B7}" type="presOf" srcId="{3A4E7B0D-F066-402D-A7B0-7A36F0EA486A}" destId="{DD75166D-E7F4-4AE0-82F1-DCC5E68D1F75}" srcOrd="0" destOrd="0" presId="urn:microsoft.com/office/officeart/2008/layout/SquareAccentList"/>
    <dgm:cxn modelId="{58B77F4C-B976-4094-9C93-F031357ED83C}" srcId="{3EC2D44C-2E0E-4AE0-9DB3-8CE74F9D3013}" destId="{03712A2E-9D22-49C6-BEC4-4AF52FEF9422}" srcOrd="5" destOrd="0" parTransId="{42192652-DD7B-4549-91F0-55921B3C5340}" sibTransId="{1547D490-323A-4A58-862D-E9E2306842C4}"/>
    <dgm:cxn modelId="{72EA6A9F-C013-4C0E-8CAF-7BC296C8254F}" srcId="{10572F58-3B00-4640-8F9B-33284391F203}" destId="{817AFC4C-BB6A-46BC-B5F9-E844B3C011AB}" srcOrd="3" destOrd="0" parTransId="{FC664134-28E9-4E41-91BA-7184598BD0A7}" sibTransId="{6886201C-DFA6-4151-AB3B-652A2CD33B06}"/>
    <dgm:cxn modelId="{CA378E12-71C0-461B-8E4A-BB14AD388596}" srcId="{3EC2D44C-2E0E-4AE0-9DB3-8CE74F9D3013}" destId="{116FF777-3ADE-4E5F-9CCE-4DD605179AEE}" srcOrd="0" destOrd="0" parTransId="{12A3E34F-2327-478E-AEF4-51FDE6A8DE95}" sibTransId="{ADAB03FE-7A24-42B4-8983-C9075CED897E}"/>
    <dgm:cxn modelId="{8E3B1538-0765-4D32-B06F-5B7D4389D883}" type="presOf" srcId="{209A8414-2B57-44A9-ACEB-7A4A2F9F1DFD}" destId="{652B8872-EB7E-4C57-8E63-407C81ACA65F}" srcOrd="0" destOrd="0" presId="urn:microsoft.com/office/officeart/2008/layout/SquareAccentList"/>
    <dgm:cxn modelId="{585B45FB-2F14-4D55-927B-2F3B254EAB5E}" type="presOf" srcId="{6A2A152F-B597-4401-9927-C1B7BA69CDF8}" destId="{EF0FCDD1-F94E-45FA-941A-9A8739357DE4}" srcOrd="0" destOrd="0" presId="urn:microsoft.com/office/officeart/2008/layout/SquareAccentList"/>
    <dgm:cxn modelId="{157CDEC2-B30D-4FDB-9ABF-245A0FED6ECF}" srcId="{6A2A152F-B597-4401-9927-C1B7BA69CDF8}" destId="{10572F58-3B00-4640-8F9B-33284391F203}" srcOrd="0" destOrd="0" parTransId="{52A14DC4-0D9B-46DD-AE42-08E6194CF483}" sibTransId="{5CFB9056-A2FC-40FC-A5C4-81FC6EC68602}"/>
    <dgm:cxn modelId="{D2FFD065-1056-460A-BB34-488FAC50964A}" type="presOf" srcId="{03712A2E-9D22-49C6-BEC4-4AF52FEF9422}" destId="{2A162095-C0C1-4358-93AE-BDFDA2DE3D5A}" srcOrd="0" destOrd="0" presId="urn:microsoft.com/office/officeart/2008/layout/SquareAccentList"/>
    <dgm:cxn modelId="{BF2D5437-93C6-456F-9CDA-3650B49E673D}" srcId="{10572F58-3B00-4640-8F9B-33284391F203}" destId="{3B75C675-BEA4-4CB7-8C20-3CD960030ED0}" srcOrd="1" destOrd="0" parTransId="{8E22B5D9-1977-47DD-8D99-63C2257C88CA}" sibTransId="{1AC6F67E-EF60-4654-8753-DC9867C047F3}"/>
    <dgm:cxn modelId="{B9541400-17CF-4AF6-8197-6B9A95AA3914}" type="presParOf" srcId="{EF0FCDD1-F94E-45FA-941A-9A8739357DE4}" destId="{85C915F4-54DA-44F5-965E-BE3E224D08EA}" srcOrd="0" destOrd="0" presId="urn:microsoft.com/office/officeart/2008/layout/SquareAccentList"/>
    <dgm:cxn modelId="{706FFEED-4871-44A8-9EA0-D8F27FD96F6F}" type="presParOf" srcId="{85C915F4-54DA-44F5-965E-BE3E224D08EA}" destId="{4A83416A-53E2-475A-8372-1435BF5B6DA0}" srcOrd="0" destOrd="0" presId="urn:microsoft.com/office/officeart/2008/layout/SquareAccentList"/>
    <dgm:cxn modelId="{8C3D1E2D-F931-4827-95AB-93C9B564C9A2}" type="presParOf" srcId="{4A83416A-53E2-475A-8372-1435BF5B6DA0}" destId="{FD02C13B-321D-4882-8CC4-657B97668EF7}" srcOrd="0" destOrd="0" presId="urn:microsoft.com/office/officeart/2008/layout/SquareAccentList"/>
    <dgm:cxn modelId="{54E8F578-F7EA-4F6F-A148-13D1C6B822B4}" type="presParOf" srcId="{4A83416A-53E2-475A-8372-1435BF5B6DA0}" destId="{E684C16F-8133-43C9-9641-730D7A2F30EB}" srcOrd="1" destOrd="0" presId="urn:microsoft.com/office/officeart/2008/layout/SquareAccentList"/>
    <dgm:cxn modelId="{511C3D28-A76A-48A0-BDAE-220752DEB90E}" type="presParOf" srcId="{4A83416A-53E2-475A-8372-1435BF5B6DA0}" destId="{5D6C9B9B-3F7D-45F8-AD84-73E8F4BB015C}" srcOrd="2" destOrd="0" presId="urn:microsoft.com/office/officeart/2008/layout/SquareAccentList"/>
    <dgm:cxn modelId="{9ABAE483-393B-4F40-B971-C541E2A50A08}" type="presParOf" srcId="{85C915F4-54DA-44F5-965E-BE3E224D08EA}" destId="{5ED24FAB-24C3-4F49-AC10-5560E852EF59}" srcOrd="1" destOrd="0" presId="urn:microsoft.com/office/officeart/2008/layout/SquareAccentList"/>
    <dgm:cxn modelId="{3CFC3194-FFAE-4A9E-B568-794EF9AB25D9}" type="presParOf" srcId="{5ED24FAB-24C3-4F49-AC10-5560E852EF59}" destId="{BEF5FE3F-F46D-4589-96E3-65925E95AA6B}" srcOrd="0" destOrd="0" presId="urn:microsoft.com/office/officeart/2008/layout/SquareAccentList"/>
    <dgm:cxn modelId="{C37ED77D-30A7-4AD0-8F18-A0F07251D5DD}" type="presParOf" srcId="{BEF5FE3F-F46D-4589-96E3-65925E95AA6B}" destId="{E4C8F838-1E16-401A-85DA-CCAB2E6E2AE9}" srcOrd="0" destOrd="0" presId="urn:microsoft.com/office/officeart/2008/layout/SquareAccentList"/>
    <dgm:cxn modelId="{ACD0A163-E35C-4791-AE91-6EB42A61C6C6}" type="presParOf" srcId="{BEF5FE3F-F46D-4589-96E3-65925E95AA6B}" destId="{E8850F42-495B-4104-A962-A09B36AFF551}" srcOrd="1" destOrd="0" presId="urn:microsoft.com/office/officeart/2008/layout/SquareAccentList"/>
    <dgm:cxn modelId="{CCC9BAC7-A584-41DC-B2BA-E8FF52024AA7}" type="presParOf" srcId="{5ED24FAB-24C3-4F49-AC10-5560E852EF59}" destId="{29250E3B-B901-4C3D-876A-40B894F94575}" srcOrd="1" destOrd="0" presId="urn:microsoft.com/office/officeart/2008/layout/SquareAccentList"/>
    <dgm:cxn modelId="{7B7785B1-5966-4963-959A-37BEE09E77AC}" type="presParOf" srcId="{29250E3B-B901-4C3D-876A-40B894F94575}" destId="{54BC86EE-F37B-4336-A18E-610213E19B47}" srcOrd="0" destOrd="0" presId="urn:microsoft.com/office/officeart/2008/layout/SquareAccentList"/>
    <dgm:cxn modelId="{B7116F77-FE2C-4F1C-9230-28F3D91FD6DE}" type="presParOf" srcId="{29250E3B-B901-4C3D-876A-40B894F94575}" destId="{F00CDFFE-D777-41C5-95D9-B5AC750B9DAF}" srcOrd="1" destOrd="0" presId="urn:microsoft.com/office/officeart/2008/layout/SquareAccentList"/>
    <dgm:cxn modelId="{3AD938CE-F07A-4745-87F2-26FEC2FB5C7A}" type="presParOf" srcId="{5ED24FAB-24C3-4F49-AC10-5560E852EF59}" destId="{497C0A0D-B584-42DD-90B7-6FA9F81B7C5C}" srcOrd="2" destOrd="0" presId="urn:microsoft.com/office/officeart/2008/layout/SquareAccentList"/>
    <dgm:cxn modelId="{62271AB5-802F-479A-ADE2-9C7A4BFB9852}" type="presParOf" srcId="{497C0A0D-B584-42DD-90B7-6FA9F81B7C5C}" destId="{29D17819-F2B3-481B-AB3A-6BDA18851F66}" srcOrd="0" destOrd="0" presId="urn:microsoft.com/office/officeart/2008/layout/SquareAccentList"/>
    <dgm:cxn modelId="{20BCDF82-EB86-40E2-BD73-DC6C4FB49CB0}" type="presParOf" srcId="{497C0A0D-B584-42DD-90B7-6FA9F81B7C5C}" destId="{11BD2519-59EA-44FA-B332-E89279E3B88A}" srcOrd="1" destOrd="0" presId="urn:microsoft.com/office/officeart/2008/layout/SquareAccentList"/>
    <dgm:cxn modelId="{D3D5DDEB-362C-41BD-9D83-35F412D4218F}" type="presParOf" srcId="{5ED24FAB-24C3-4F49-AC10-5560E852EF59}" destId="{D1C82539-3078-472E-A9FF-E5D79DB2E38A}" srcOrd="3" destOrd="0" presId="urn:microsoft.com/office/officeart/2008/layout/SquareAccentList"/>
    <dgm:cxn modelId="{1A3E07C6-E668-4F3E-AE12-B3E1F4E5AABC}" type="presParOf" srcId="{D1C82539-3078-472E-A9FF-E5D79DB2E38A}" destId="{97D567D7-8A22-465E-AFB2-04CC936DC1C0}" srcOrd="0" destOrd="0" presId="urn:microsoft.com/office/officeart/2008/layout/SquareAccentList"/>
    <dgm:cxn modelId="{AC504DBF-48BF-4403-8631-439D13D27BC1}" type="presParOf" srcId="{D1C82539-3078-472E-A9FF-E5D79DB2E38A}" destId="{FEB7DFCB-D7AE-4AA7-BB4A-136511EADECC}" srcOrd="1" destOrd="0" presId="urn:microsoft.com/office/officeart/2008/layout/SquareAccentList"/>
    <dgm:cxn modelId="{E879D8D6-9580-4280-9108-5418243E4185}" type="presParOf" srcId="{5ED24FAB-24C3-4F49-AC10-5560E852EF59}" destId="{D53C91BC-DF82-49F6-910A-DF361E2C1FF5}" srcOrd="4" destOrd="0" presId="urn:microsoft.com/office/officeart/2008/layout/SquareAccentList"/>
    <dgm:cxn modelId="{FB5AF474-2456-42B3-B3F0-A642FDF70DF7}" type="presParOf" srcId="{D53C91BC-DF82-49F6-910A-DF361E2C1FF5}" destId="{E5F8CE97-ED9F-48BD-BB58-EE92A02F58D1}" srcOrd="0" destOrd="0" presId="urn:microsoft.com/office/officeart/2008/layout/SquareAccentList"/>
    <dgm:cxn modelId="{4DF948D4-9DDD-4B09-8764-5E58EC4AC80D}" type="presParOf" srcId="{D53C91BC-DF82-49F6-910A-DF361E2C1FF5}" destId="{5F07DE01-ADE9-40FA-8DC0-7F2F66DBC9AB}" srcOrd="1" destOrd="0" presId="urn:microsoft.com/office/officeart/2008/layout/SquareAccentList"/>
    <dgm:cxn modelId="{E4BCB0AC-8F3C-4893-97A9-23B333E0F4EB}" type="presParOf" srcId="{5ED24FAB-24C3-4F49-AC10-5560E852EF59}" destId="{7C9D617B-96FF-4F2F-AD52-89B5D7D934E9}" srcOrd="5" destOrd="0" presId="urn:microsoft.com/office/officeart/2008/layout/SquareAccentList"/>
    <dgm:cxn modelId="{307D5E78-84B0-4C4B-AFCD-D1D7889FD06B}" type="presParOf" srcId="{7C9D617B-96FF-4F2F-AD52-89B5D7D934E9}" destId="{4F0DFF87-383B-49DC-B479-FCC73D4E64BD}" srcOrd="0" destOrd="0" presId="urn:microsoft.com/office/officeart/2008/layout/SquareAccentList"/>
    <dgm:cxn modelId="{E94019E2-0761-400E-8D7C-EB66239CE4B6}" type="presParOf" srcId="{7C9D617B-96FF-4F2F-AD52-89B5D7D934E9}" destId="{D2422880-124D-4B4C-AA0C-C4025370949C}" srcOrd="1" destOrd="0" presId="urn:microsoft.com/office/officeart/2008/layout/SquareAccentList"/>
    <dgm:cxn modelId="{EC78C299-BD4C-4E30-898A-B64D2CA5B6F0}" type="presParOf" srcId="{5ED24FAB-24C3-4F49-AC10-5560E852EF59}" destId="{ACC02517-374D-4AD1-AF11-EDE1775353A6}" srcOrd="6" destOrd="0" presId="urn:microsoft.com/office/officeart/2008/layout/SquareAccentList"/>
    <dgm:cxn modelId="{314C3462-74EA-42C8-8560-F2F26AB94F63}" type="presParOf" srcId="{ACC02517-374D-4AD1-AF11-EDE1775353A6}" destId="{7486EDB8-00C7-4A57-8A4F-BD039F1EAE87}" srcOrd="0" destOrd="0" presId="urn:microsoft.com/office/officeart/2008/layout/SquareAccentList"/>
    <dgm:cxn modelId="{6FF7BFF9-A0CC-4F03-8510-86EA622FE8EE}" type="presParOf" srcId="{ACC02517-374D-4AD1-AF11-EDE1775353A6}" destId="{A0424E90-A584-41BC-B64C-C13ACF0DA67A}" srcOrd="1" destOrd="0" presId="urn:microsoft.com/office/officeart/2008/layout/SquareAccentList"/>
    <dgm:cxn modelId="{B4451751-7DC4-4AC4-86A0-6A5FFBA6BD62}" type="presParOf" srcId="{EF0FCDD1-F94E-45FA-941A-9A8739357DE4}" destId="{25125805-29F9-479E-A5F9-BFFDD950D3CC}" srcOrd="1" destOrd="0" presId="urn:microsoft.com/office/officeart/2008/layout/SquareAccentList"/>
    <dgm:cxn modelId="{7D3A7904-83E2-45A1-81DE-1CD0054B53D1}" type="presParOf" srcId="{25125805-29F9-479E-A5F9-BFFDD950D3CC}" destId="{CD51BCFF-379C-40DA-8713-BBEC033D4393}" srcOrd="0" destOrd="0" presId="urn:microsoft.com/office/officeart/2008/layout/SquareAccentList"/>
    <dgm:cxn modelId="{C5C3E00A-4A05-4DDD-A0AE-EF2C9F67BE3B}" type="presParOf" srcId="{CD51BCFF-379C-40DA-8713-BBEC033D4393}" destId="{711544CC-57B8-44E7-A272-71B35CAE92FB}" srcOrd="0" destOrd="0" presId="urn:microsoft.com/office/officeart/2008/layout/SquareAccentList"/>
    <dgm:cxn modelId="{715A04A6-7140-49E0-ABD8-CAFEE30709E3}" type="presParOf" srcId="{CD51BCFF-379C-40DA-8713-BBEC033D4393}" destId="{BC4A63C7-00D9-49D1-9EA4-BCB5A07ED430}" srcOrd="1" destOrd="0" presId="urn:microsoft.com/office/officeart/2008/layout/SquareAccentList"/>
    <dgm:cxn modelId="{FCE0C9AD-0FA5-4162-974F-6E1A24FE0F62}" type="presParOf" srcId="{CD51BCFF-379C-40DA-8713-BBEC033D4393}" destId="{3BBD41B4-95E9-4CE7-96F3-6E27A4EEB040}" srcOrd="2" destOrd="0" presId="urn:microsoft.com/office/officeart/2008/layout/SquareAccentList"/>
    <dgm:cxn modelId="{09FC9E26-1CF4-4390-94C5-1780B02FA3FC}" type="presParOf" srcId="{25125805-29F9-479E-A5F9-BFFDD950D3CC}" destId="{FAC72501-9C40-47FC-A9C8-CCBFF5A01412}" srcOrd="1" destOrd="0" presId="urn:microsoft.com/office/officeart/2008/layout/SquareAccentList"/>
    <dgm:cxn modelId="{CF01E375-0973-43A1-BCEA-A1AEAAFA32C0}" type="presParOf" srcId="{FAC72501-9C40-47FC-A9C8-CCBFF5A01412}" destId="{C2177D37-8805-4E68-89E0-7AA2A167C5E1}" srcOrd="0" destOrd="0" presId="urn:microsoft.com/office/officeart/2008/layout/SquareAccentList"/>
    <dgm:cxn modelId="{603C6E60-10D4-41D4-8D45-B585904BF692}" type="presParOf" srcId="{C2177D37-8805-4E68-89E0-7AA2A167C5E1}" destId="{F7C71F59-4F48-406A-8DFF-2C82EA8E626F}" srcOrd="0" destOrd="0" presId="urn:microsoft.com/office/officeart/2008/layout/SquareAccentList"/>
    <dgm:cxn modelId="{3F2FBDA2-5E9A-4250-B06E-CCA4294C255F}" type="presParOf" srcId="{C2177D37-8805-4E68-89E0-7AA2A167C5E1}" destId="{4B8155E9-95BF-43A7-9CEB-FFB5201BED97}" srcOrd="1" destOrd="0" presId="urn:microsoft.com/office/officeart/2008/layout/SquareAccentList"/>
    <dgm:cxn modelId="{86D89C09-121C-4584-802F-3D96A6D69017}" type="presParOf" srcId="{FAC72501-9C40-47FC-A9C8-CCBFF5A01412}" destId="{A906360E-FA4A-4A73-9B99-9B04213F2656}" srcOrd="1" destOrd="0" presId="urn:microsoft.com/office/officeart/2008/layout/SquareAccentList"/>
    <dgm:cxn modelId="{2D01213D-FD93-4656-AF5D-04AE67958956}" type="presParOf" srcId="{A906360E-FA4A-4A73-9B99-9B04213F2656}" destId="{18A80035-D276-4289-9CA7-170C787B5C15}" srcOrd="0" destOrd="0" presId="urn:microsoft.com/office/officeart/2008/layout/SquareAccentList"/>
    <dgm:cxn modelId="{658EBED9-066C-4CA7-B6A0-9BB0DAC40F1C}" type="presParOf" srcId="{A906360E-FA4A-4A73-9B99-9B04213F2656}" destId="{E1C491CF-B1E5-41CE-89F6-12C882BFF9CB}" srcOrd="1" destOrd="0" presId="urn:microsoft.com/office/officeart/2008/layout/SquareAccentList"/>
    <dgm:cxn modelId="{D9268D56-5237-4BF5-9837-B479A2FC7BDB}" type="presParOf" srcId="{FAC72501-9C40-47FC-A9C8-CCBFF5A01412}" destId="{7270FA35-C27C-47C4-9574-1778A96C0564}" srcOrd="2" destOrd="0" presId="urn:microsoft.com/office/officeart/2008/layout/SquareAccentList"/>
    <dgm:cxn modelId="{8E230F09-FCDE-40F6-8D21-D26D43343A34}" type="presParOf" srcId="{7270FA35-C27C-47C4-9574-1778A96C0564}" destId="{C9A1A15B-5533-48B7-B6F7-C90FC1BF1098}" srcOrd="0" destOrd="0" presId="urn:microsoft.com/office/officeart/2008/layout/SquareAccentList"/>
    <dgm:cxn modelId="{14DEB331-9C18-40DA-88F9-2FB8E2EDF9DE}" type="presParOf" srcId="{7270FA35-C27C-47C4-9574-1778A96C0564}" destId="{652B8872-EB7E-4C57-8E63-407C81ACA65F}" srcOrd="1" destOrd="0" presId="urn:microsoft.com/office/officeart/2008/layout/SquareAccentList"/>
    <dgm:cxn modelId="{52D1C4A2-8AC6-43AB-92D7-C59F3D514900}" type="presParOf" srcId="{FAC72501-9C40-47FC-A9C8-CCBFF5A01412}" destId="{EA674204-0072-412F-A66C-8D90F2C25F60}" srcOrd="3" destOrd="0" presId="urn:microsoft.com/office/officeart/2008/layout/SquareAccentList"/>
    <dgm:cxn modelId="{A6C60175-AA34-4B01-B445-1769619BBDE0}" type="presParOf" srcId="{EA674204-0072-412F-A66C-8D90F2C25F60}" destId="{BE1C5E34-1393-4BE5-8B92-D9E880D20F16}" srcOrd="0" destOrd="0" presId="urn:microsoft.com/office/officeart/2008/layout/SquareAccentList"/>
    <dgm:cxn modelId="{FBEDA54E-6441-4EE1-9707-4422A19E2D6F}" type="presParOf" srcId="{EA674204-0072-412F-A66C-8D90F2C25F60}" destId="{DD75166D-E7F4-4AE0-82F1-DCC5E68D1F75}" srcOrd="1" destOrd="0" presId="urn:microsoft.com/office/officeart/2008/layout/SquareAccentList"/>
    <dgm:cxn modelId="{290853BC-39F8-4DCE-A2C7-829C7E198D2E}" type="presParOf" srcId="{FAC72501-9C40-47FC-A9C8-CCBFF5A01412}" destId="{E7A4A6D7-BDC5-4122-9B1B-52B008F408F9}" srcOrd="4" destOrd="0" presId="urn:microsoft.com/office/officeart/2008/layout/SquareAccentList"/>
    <dgm:cxn modelId="{642E148A-E87E-46B0-89BA-76AD2025B3B2}" type="presParOf" srcId="{E7A4A6D7-BDC5-4122-9B1B-52B008F408F9}" destId="{EA97D8A5-A802-481C-BA28-31312478FA94}" srcOrd="0" destOrd="0" presId="urn:microsoft.com/office/officeart/2008/layout/SquareAccentList"/>
    <dgm:cxn modelId="{C5E7A509-3BD5-4CED-909B-512533BBD2CB}" type="presParOf" srcId="{E7A4A6D7-BDC5-4122-9B1B-52B008F408F9}" destId="{22C721B3-5C00-4DBE-BD9F-843E83F21E7A}" srcOrd="1" destOrd="0" presId="urn:microsoft.com/office/officeart/2008/layout/SquareAccentList"/>
    <dgm:cxn modelId="{738B7AD7-C5E7-406E-A361-3C1FF0BC56CA}" type="presParOf" srcId="{FAC72501-9C40-47FC-A9C8-CCBFF5A01412}" destId="{44E8CA3B-729A-415A-B236-839D261D3D4E}" srcOrd="5" destOrd="0" presId="urn:microsoft.com/office/officeart/2008/layout/SquareAccentList"/>
    <dgm:cxn modelId="{5AA593CD-01CA-4EC4-AB85-272A958837C3}" type="presParOf" srcId="{44E8CA3B-729A-415A-B236-839D261D3D4E}" destId="{FACAA504-332A-4CB2-8AE9-BE97B3ED914B}" srcOrd="0" destOrd="0" presId="urn:microsoft.com/office/officeart/2008/layout/SquareAccentList"/>
    <dgm:cxn modelId="{E110FC41-1F70-4BEC-8C4E-B8A6D284EB6E}" type="presParOf" srcId="{44E8CA3B-729A-415A-B236-839D261D3D4E}" destId="{2A162095-C0C1-4358-93AE-BDFDA2DE3D5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152F-B597-4401-9927-C1B7BA69CDF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2F58-3B00-4640-8F9B-33284391F203}">
      <dgm:prSet phldrT="[文本]" custT="1"/>
      <dgm:spPr/>
      <dgm:t>
        <a:bodyPr/>
        <a:lstStyle/>
        <a:p>
          <a:r>
            <a:rPr lang="zh-CN" altLang="en-US" sz="2400" dirty="0" smtClean="0"/>
            <a:t>恢复</a:t>
          </a:r>
          <a:endParaRPr lang="zh-CN" altLang="en-US" sz="2400" dirty="0"/>
        </a:p>
      </dgm:t>
    </dgm:pt>
    <dgm:pt modelId="{52A14DC4-0D9B-46DD-AE42-08E6194CF483}" type="par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5CFB9056-A2FC-40FC-A5C4-81FC6EC68602}" type="sib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E0F9322A-DF4F-4BA8-8D5F-134A192C6344}">
      <dgm:prSet phldrT="[文本]" custT="1"/>
      <dgm:spPr/>
      <dgm:t>
        <a:bodyPr/>
        <a:lstStyle/>
        <a:p>
          <a:r>
            <a:rPr lang="zh-CN" altLang="en-US" sz="1200" dirty="0" smtClean="0"/>
            <a:t>备份</a:t>
          </a:r>
          <a:endParaRPr lang="zh-CN" altLang="en-US" sz="1200" dirty="0"/>
        </a:p>
      </dgm:t>
    </dgm:pt>
    <dgm:pt modelId="{6C86191B-5817-439E-BA19-B474BF0F9333}" type="par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728E3288-F1F5-49D1-A4D0-04DCDC9D667A}" type="sib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3B75C675-BEA4-4CB7-8C20-3CD960030ED0}">
      <dgm:prSet phldrT="[文本]" custT="1"/>
      <dgm:spPr/>
      <dgm:t>
        <a:bodyPr/>
        <a:lstStyle/>
        <a:p>
          <a:r>
            <a:rPr lang="zh-CN" altLang="en-US" sz="1200" dirty="0" smtClean="0"/>
            <a:t>代理</a:t>
          </a:r>
          <a:endParaRPr lang="zh-CN" altLang="en-US" sz="1200" dirty="0"/>
        </a:p>
      </dgm:t>
    </dgm:pt>
    <dgm:pt modelId="{8E22B5D9-1977-47DD-8D99-63C2257C88CA}" type="par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1AC6F67E-EF60-4654-8753-DC9867C047F3}" type="sib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EB139ABE-E8FD-4A18-B300-882AD5283D91}">
      <dgm:prSet phldrT="[文本]" custT="1"/>
      <dgm:spPr/>
      <dgm:t>
        <a:bodyPr/>
        <a:lstStyle/>
        <a:p>
          <a:r>
            <a:rPr lang="zh-CN" altLang="en-US" sz="1200" dirty="0" smtClean="0"/>
            <a:t>隧道</a:t>
          </a:r>
          <a:endParaRPr lang="zh-CN" altLang="en-US" sz="1200" dirty="0"/>
        </a:p>
      </dgm:t>
    </dgm:pt>
    <dgm:pt modelId="{E7C49BF4-DB0E-47A6-98BC-C735168B7728}" type="par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8FB26C9B-2739-4CB2-BF4B-77F672290CC5}" type="sib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3EC2D44C-2E0E-4AE0-9DB3-8CE74F9D3013}">
      <dgm:prSet phldrT="[文本]" custT="1"/>
      <dgm:spPr/>
      <dgm:t>
        <a:bodyPr/>
        <a:lstStyle/>
        <a:p>
          <a:r>
            <a:rPr lang="zh-CN" altLang="en-US" sz="2400" dirty="0" smtClean="0"/>
            <a:t>应急响应</a:t>
          </a:r>
          <a:endParaRPr lang="zh-CN" altLang="en-US" sz="2400" dirty="0"/>
        </a:p>
      </dgm:t>
    </dgm:pt>
    <dgm:pt modelId="{333C292A-73F7-44FD-BED6-04DC3C99CC76}" type="par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C4AD62F3-88CE-4C3F-9B92-42AD098139C2}" type="sib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7256D417-CB86-4154-9D43-A4D249E84F9B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20502AC3-7185-4BEE-9B26-E288BD652C88}" type="par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BEC2470-4B96-44D5-BAFB-CB5645418D00}" type="sib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F0FCDD1-F94E-45FA-941A-9A8739357DE4}" type="pres">
      <dgm:prSet presAssocID="{6A2A152F-B597-4401-9927-C1B7BA69CDF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5C915F4-54DA-44F5-965E-BE3E224D08EA}" type="pres">
      <dgm:prSet presAssocID="{10572F58-3B00-4640-8F9B-33284391F203}" presName="root" presStyleCnt="0">
        <dgm:presLayoutVars>
          <dgm:chMax/>
          <dgm:chPref/>
        </dgm:presLayoutVars>
      </dgm:prSet>
      <dgm:spPr/>
    </dgm:pt>
    <dgm:pt modelId="{4A83416A-53E2-475A-8372-1435BF5B6DA0}" type="pres">
      <dgm:prSet presAssocID="{10572F58-3B00-4640-8F9B-33284391F203}" presName="rootComposite" presStyleCnt="0">
        <dgm:presLayoutVars/>
      </dgm:prSet>
      <dgm:spPr/>
    </dgm:pt>
    <dgm:pt modelId="{FD02C13B-321D-4882-8CC4-657B97668EF7}" type="pres">
      <dgm:prSet presAssocID="{10572F58-3B00-4640-8F9B-33284391F203}" presName="ParentAccent" presStyleLbl="alignNode1" presStyleIdx="0" presStyleCnt="2"/>
      <dgm:spPr/>
    </dgm:pt>
    <dgm:pt modelId="{E684C16F-8133-43C9-9641-730D7A2F30EB}" type="pres">
      <dgm:prSet presAssocID="{10572F58-3B00-4640-8F9B-33284391F203}" presName="ParentSmallAccent" presStyleLbl="fgAcc1" presStyleIdx="0" presStyleCnt="2"/>
      <dgm:spPr/>
    </dgm:pt>
    <dgm:pt modelId="{5D6C9B9B-3F7D-45F8-AD84-73E8F4BB015C}" type="pres">
      <dgm:prSet presAssocID="{10572F58-3B00-4640-8F9B-33284391F203}" presName="Parent" presStyleLbl="revTx" presStyleIdx="0" presStyleCnt="6" custLinFactNeighborX="4644" custLinFactNeighborY="-89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24FAB-24C3-4F49-AC10-5560E852EF59}" type="pres">
      <dgm:prSet presAssocID="{10572F58-3B00-4640-8F9B-33284391F203}" presName="childShape" presStyleCnt="0">
        <dgm:presLayoutVars>
          <dgm:chMax val="0"/>
          <dgm:chPref val="0"/>
        </dgm:presLayoutVars>
      </dgm:prSet>
      <dgm:spPr/>
    </dgm:pt>
    <dgm:pt modelId="{BEF5FE3F-F46D-4589-96E3-65925E95AA6B}" type="pres">
      <dgm:prSet presAssocID="{E0F9322A-DF4F-4BA8-8D5F-134A192C6344}" presName="childComposite" presStyleCnt="0">
        <dgm:presLayoutVars>
          <dgm:chMax val="0"/>
          <dgm:chPref val="0"/>
        </dgm:presLayoutVars>
      </dgm:prSet>
      <dgm:spPr/>
    </dgm:pt>
    <dgm:pt modelId="{E4C8F838-1E16-401A-85DA-CCAB2E6E2AE9}" type="pres">
      <dgm:prSet presAssocID="{E0F9322A-DF4F-4BA8-8D5F-134A192C6344}" presName="ChildAccent" presStyleLbl="solidFgAcc1" presStyleIdx="0" presStyleCnt="4"/>
      <dgm:spPr/>
    </dgm:pt>
    <dgm:pt modelId="{E8850F42-495B-4104-A962-A09B36AFF551}" type="pres">
      <dgm:prSet presAssocID="{E0F9322A-DF4F-4BA8-8D5F-134A192C6344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50E3B-B901-4C3D-876A-40B894F94575}" type="pres">
      <dgm:prSet presAssocID="{3B75C675-BEA4-4CB7-8C20-3CD960030ED0}" presName="childComposite" presStyleCnt="0">
        <dgm:presLayoutVars>
          <dgm:chMax val="0"/>
          <dgm:chPref val="0"/>
        </dgm:presLayoutVars>
      </dgm:prSet>
      <dgm:spPr/>
    </dgm:pt>
    <dgm:pt modelId="{54BC86EE-F37B-4336-A18E-610213E19B47}" type="pres">
      <dgm:prSet presAssocID="{3B75C675-BEA4-4CB7-8C20-3CD960030ED0}" presName="ChildAccent" presStyleLbl="solidFgAcc1" presStyleIdx="1" presStyleCnt="4"/>
      <dgm:spPr/>
    </dgm:pt>
    <dgm:pt modelId="{F00CDFFE-D777-41C5-95D9-B5AC750B9DAF}" type="pres">
      <dgm:prSet presAssocID="{3B75C675-BEA4-4CB7-8C20-3CD960030ED0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0A0D-B584-42DD-90B7-6FA9F81B7C5C}" type="pres">
      <dgm:prSet presAssocID="{EB139ABE-E8FD-4A18-B300-882AD5283D91}" presName="childComposite" presStyleCnt="0">
        <dgm:presLayoutVars>
          <dgm:chMax val="0"/>
          <dgm:chPref val="0"/>
        </dgm:presLayoutVars>
      </dgm:prSet>
      <dgm:spPr/>
    </dgm:pt>
    <dgm:pt modelId="{29D17819-F2B3-481B-AB3A-6BDA18851F66}" type="pres">
      <dgm:prSet presAssocID="{EB139ABE-E8FD-4A18-B300-882AD5283D91}" presName="ChildAccent" presStyleLbl="solidFgAcc1" presStyleIdx="2" presStyleCnt="4"/>
      <dgm:spPr/>
    </dgm:pt>
    <dgm:pt modelId="{11BD2519-59EA-44FA-B332-E89279E3B88A}" type="pres">
      <dgm:prSet presAssocID="{EB139ABE-E8FD-4A18-B300-882AD5283D91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02517-374D-4AD1-AF11-EDE1775353A6}" type="pres">
      <dgm:prSet presAssocID="{7256D417-CB86-4154-9D43-A4D249E84F9B}" presName="childComposite" presStyleCnt="0">
        <dgm:presLayoutVars>
          <dgm:chMax val="0"/>
          <dgm:chPref val="0"/>
        </dgm:presLayoutVars>
      </dgm:prSet>
      <dgm:spPr/>
    </dgm:pt>
    <dgm:pt modelId="{7486EDB8-00C7-4A57-8A4F-BD039F1EAE87}" type="pres">
      <dgm:prSet presAssocID="{7256D417-CB86-4154-9D43-A4D249E84F9B}" presName="ChildAccent" presStyleLbl="solidFgAcc1" presStyleIdx="3" presStyleCnt="4"/>
      <dgm:spPr/>
    </dgm:pt>
    <dgm:pt modelId="{A0424E90-A584-41BC-B64C-C13ACF0DA67A}" type="pres">
      <dgm:prSet presAssocID="{7256D417-CB86-4154-9D43-A4D249E84F9B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25805-29F9-479E-A5F9-BFFDD950D3CC}" type="pres">
      <dgm:prSet presAssocID="{3EC2D44C-2E0E-4AE0-9DB3-8CE74F9D3013}" presName="root" presStyleCnt="0">
        <dgm:presLayoutVars>
          <dgm:chMax/>
          <dgm:chPref/>
        </dgm:presLayoutVars>
      </dgm:prSet>
      <dgm:spPr/>
    </dgm:pt>
    <dgm:pt modelId="{CD51BCFF-379C-40DA-8713-BBEC033D4393}" type="pres">
      <dgm:prSet presAssocID="{3EC2D44C-2E0E-4AE0-9DB3-8CE74F9D3013}" presName="rootComposite" presStyleCnt="0">
        <dgm:presLayoutVars/>
      </dgm:prSet>
      <dgm:spPr/>
    </dgm:pt>
    <dgm:pt modelId="{711544CC-57B8-44E7-A272-71B35CAE92FB}" type="pres">
      <dgm:prSet presAssocID="{3EC2D44C-2E0E-4AE0-9DB3-8CE74F9D3013}" presName="ParentAccent" presStyleLbl="alignNode1" presStyleIdx="1" presStyleCnt="2"/>
      <dgm:spPr/>
    </dgm:pt>
    <dgm:pt modelId="{BC4A63C7-00D9-49D1-9EA4-BCB5A07ED430}" type="pres">
      <dgm:prSet presAssocID="{3EC2D44C-2E0E-4AE0-9DB3-8CE74F9D3013}" presName="ParentSmallAccent" presStyleLbl="fgAcc1" presStyleIdx="1" presStyleCnt="2"/>
      <dgm:spPr/>
    </dgm:pt>
    <dgm:pt modelId="{3BBD41B4-95E9-4CE7-96F3-6E27A4EEB040}" type="pres">
      <dgm:prSet presAssocID="{3EC2D44C-2E0E-4AE0-9DB3-8CE74F9D3013}" presName="Parent" presStyleLbl="revTx" presStyleIdx="5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2501-9C40-47FC-A9C8-CCBFF5A01412}" type="pres">
      <dgm:prSet presAssocID="{3EC2D44C-2E0E-4AE0-9DB3-8CE74F9D3013}" presName="childShape" presStyleCnt="0">
        <dgm:presLayoutVars>
          <dgm:chMax val="0"/>
          <dgm:chPref val="0"/>
        </dgm:presLayoutVars>
      </dgm:prSet>
      <dgm:spPr/>
    </dgm:pt>
  </dgm:ptLst>
  <dgm:cxnLst>
    <dgm:cxn modelId="{E34515EB-8AC2-4A6A-849B-8D6EC21A13FE}" type="presOf" srcId="{3B75C675-BEA4-4CB7-8C20-3CD960030ED0}" destId="{F00CDFFE-D777-41C5-95D9-B5AC750B9DAF}" srcOrd="0" destOrd="0" presId="urn:microsoft.com/office/officeart/2008/layout/SquareAccentList"/>
    <dgm:cxn modelId="{77E15FD9-E65C-45CE-A862-509BF465B276}" type="presOf" srcId="{6A2A152F-B597-4401-9927-C1B7BA69CDF8}" destId="{EF0FCDD1-F94E-45FA-941A-9A8739357DE4}" srcOrd="0" destOrd="0" presId="urn:microsoft.com/office/officeart/2008/layout/SquareAccentList"/>
    <dgm:cxn modelId="{81E74FD4-AD3C-45F6-9BFD-6DF61990848D}" srcId="{10572F58-3B00-4640-8F9B-33284391F203}" destId="{E0F9322A-DF4F-4BA8-8D5F-134A192C6344}" srcOrd="0" destOrd="0" parTransId="{6C86191B-5817-439E-BA19-B474BF0F9333}" sibTransId="{728E3288-F1F5-49D1-A4D0-04DCDC9D667A}"/>
    <dgm:cxn modelId="{6AD719A0-1FC4-4B9F-8728-4F5C769AA80C}" type="presOf" srcId="{E0F9322A-DF4F-4BA8-8D5F-134A192C6344}" destId="{E8850F42-495B-4104-A962-A09B36AFF551}" srcOrd="0" destOrd="0" presId="urn:microsoft.com/office/officeart/2008/layout/SquareAccentList"/>
    <dgm:cxn modelId="{59F6676D-93E6-4DB7-B608-01CDD7879471}" type="presOf" srcId="{EB139ABE-E8FD-4A18-B300-882AD5283D91}" destId="{11BD2519-59EA-44FA-B332-E89279E3B88A}" srcOrd="0" destOrd="0" presId="urn:microsoft.com/office/officeart/2008/layout/SquareAccentList"/>
    <dgm:cxn modelId="{12AEC1FF-3F7C-4849-9535-D868B2F70131}" srcId="{10572F58-3B00-4640-8F9B-33284391F203}" destId="{7256D417-CB86-4154-9D43-A4D249E84F9B}" srcOrd="3" destOrd="0" parTransId="{20502AC3-7185-4BEE-9B26-E288BD652C88}" sibTransId="{EBEC2470-4B96-44D5-BAFB-CB5645418D00}"/>
    <dgm:cxn modelId="{BF2D5437-93C6-456F-9CDA-3650B49E673D}" srcId="{10572F58-3B00-4640-8F9B-33284391F203}" destId="{3B75C675-BEA4-4CB7-8C20-3CD960030ED0}" srcOrd="1" destOrd="0" parTransId="{8E22B5D9-1977-47DD-8D99-63C2257C88CA}" sibTransId="{1AC6F67E-EF60-4654-8753-DC9867C047F3}"/>
    <dgm:cxn modelId="{E38F7855-0109-4746-8769-CF87BA4BE018}" type="presOf" srcId="{7256D417-CB86-4154-9D43-A4D249E84F9B}" destId="{A0424E90-A584-41BC-B64C-C13ACF0DA67A}" srcOrd="0" destOrd="0" presId="urn:microsoft.com/office/officeart/2008/layout/SquareAccentList"/>
    <dgm:cxn modelId="{95B80839-73E1-492E-916C-523E35DB2833}" srcId="{10572F58-3B00-4640-8F9B-33284391F203}" destId="{EB139ABE-E8FD-4A18-B300-882AD5283D91}" srcOrd="2" destOrd="0" parTransId="{E7C49BF4-DB0E-47A6-98BC-C735168B7728}" sibTransId="{8FB26C9B-2739-4CB2-BF4B-77F672290CC5}"/>
    <dgm:cxn modelId="{157CDEC2-B30D-4FDB-9ABF-245A0FED6ECF}" srcId="{6A2A152F-B597-4401-9927-C1B7BA69CDF8}" destId="{10572F58-3B00-4640-8F9B-33284391F203}" srcOrd="0" destOrd="0" parTransId="{52A14DC4-0D9B-46DD-AE42-08E6194CF483}" sibTransId="{5CFB9056-A2FC-40FC-A5C4-81FC6EC68602}"/>
    <dgm:cxn modelId="{F7F2265A-BE2E-459F-8880-2EF655AB5D50}" type="presOf" srcId="{3EC2D44C-2E0E-4AE0-9DB3-8CE74F9D3013}" destId="{3BBD41B4-95E9-4CE7-96F3-6E27A4EEB040}" srcOrd="0" destOrd="0" presId="urn:microsoft.com/office/officeart/2008/layout/SquareAccentList"/>
    <dgm:cxn modelId="{D72AE809-D9AF-4C57-BFB1-7402001EF945}" type="presOf" srcId="{10572F58-3B00-4640-8F9B-33284391F203}" destId="{5D6C9B9B-3F7D-45F8-AD84-73E8F4BB015C}" srcOrd="0" destOrd="0" presId="urn:microsoft.com/office/officeart/2008/layout/SquareAccentList"/>
    <dgm:cxn modelId="{C2639F04-18D3-4187-B0B7-733A430291E7}" srcId="{6A2A152F-B597-4401-9927-C1B7BA69CDF8}" destId="{3EC2D44C-2E0E-4AE0-9DB3-8CE74F9D3013}" srcOrd="1" destOrd="0" parTransId="{333C292A-73F7-44FD-BED6-04DC3C99CC76}" sibTransId="{C4AD62F3-88CE-4C3F-9B92-42AD098139C2}"/>
    <dgm:cxn modelId="{77E71D13-A002-45DA-9D6A-0E2CCC3ADC44}" type="presParOf" srcId="{EF0FCDD1-F94E-45FA-941A-9A8739357DE4}" destId="{85C915F4-54DA-44F5-965E-BE3E224D08EA}" srcOrd="0" destOrd="0" presId="urn:microsoft.com/office/officeart/2008/layout/SquareAccentList"/>
    <dgm:cxn modelId="{0A660485-158F-4228-B616-0DDF2FDA2584}" type="presParOf" srcId="{85C915F4-54DA-44F5-965E-BE3E224D08EA}" destId="{4A83416A-53E2-475A-8372-1435BF5B6DA0}" srcOrd="0" destOrd="0" presId="urn:microsoft.com/office/officeart/2008/layout/SquareAccentList"/>
    <dgm:cxn modelId="{F0B6939D-7D79-44D2-924A-ABAB0AFC777B}" type="presParOf" srcId="{4A83416A-53E2-475A-8372-1435BF5B6DA0}" destId="{FD02C13B-321D-4882-8CC4-657B97668EF7}" srcOrd="0" destOrd="0" presId="urn:microsoft.com/office/officeart/2008/layout/SquareAccentList"/>
    <dgm:cxn modelId="{48C22FF0-EEEE-438F-B023-448D01D9F488}" type="presParOf" srcId="{4A83416A-53E2-475A-8372-1435BF5B6DA0}" destId="{E684C16F-8133-43C9-9641-730D7A2F30EB}" srcOrd="1" destOrd="0" presId="urn:microsoft.com/office/officeart/2008/layout/SquareAccentList"/>
    <dgm:cxn modelId="{C03F148A-D687-4784-9CB3-2BB6AB68C202}" type="presParOf" srcId="{4A83416A-53E2-475A-8372-1435BF5B6DA0}" destId="{5D6C9B9B-3F7D-45F8-AD84-73E8F4BB015C}" srcOrd="2" destOrd="0" presId="urn:microsoft.com/office/officeart/2008/layout/SquareAccentList"/>
    <dgm:cxn modelId="{C51DC012-A340-4CAE-AB8B-D5BA592BE21C}" type="presParOf" srcId="{85C915F4-54DA-44F5-965E-BE3E224D08EA}" destId="{5ED24FAB-24C3-4F49-AC10-5560E852EF59}" srcOrd="1" destOrd="0" presId="urn:microsoft.com/office/officeart/2008/layout/SquareAccentList"/>
    <dgm:cxn modelId="{D94B8AB7-6AB4-4A8E-B2CD-920E66A9B18B}" type="presParOf" srcId="{5ED24FAB-24C3-4F49-AC10-5560E852EF59}" destId="{BEF5FE3F-F46D-4589-96E3-65925E95AA6B}" srcOrd="0" destOrd="0" presId="urn:microsoft.com/office/officeart/2008/layout/SquareAccentList"/>
    <dgm:cxn modelId="{F3ED3A59-9374-4CF7-A8D2-D144F22C2F17}" type="presParOf" srcId="{BEF5FE3F-F46D-4589-96E3-65925E95AA6B}" destId="{E4C8F838-1E16-401A-85DA-CCAB2E6E2AE9}" srcOrd="0" destOrd="0" presId="urn:microsoft.com/office/officeart/2008/layout/SquareAccentList"/>
    <dgm:cxn modelId="{ACD0CA8E-948C-4327-9592-896165E07464}" type="presParOf" srcId="{BEF5FE3F-F46D-4589-96E3-65925E95AA6B}" destId="{E8850F42-495B-4104-A962-A09B36AFF551}" srcOrd="1" destOrd="0" presId="urn:microsoft.com/office/officeart/2008/layout/SquareAccentList"/>
    <dgm:cxn modelId="{ADF2784A-4466-463E-8BA2-30B3C1A526BE}" type="presParOf" srcId="{5ED24FAB-24C3-4F49-AC10-5560E852EF59}" destId="{29250E3B-B901-4C3D-876A-40B894F94575}" srcOrd="1" destOrd="0" presId="urn:microsoft.com/office/officeart/2008/layout/SquareAccentList"/>
    <dgm:cxn modelId="{8DDED362-08B7-4874-8B9B-EB18B2B810F4}" type="presParOf" srcId="{29250E3B-B901-4C3D-876A-40B894F94575}" destId="{54BC86EE-F37B-4336-A18E-610213E19B47}" srcOrd="0" destOrd="0" presId="urn:microsoft.com/office/officeart/2008/layout/SquareAccentList"/>
    <dgm:cxn modelId="{C2C3EFFE-4B0A-4C62-8CC3-12A5231DB3C9}" type="presParOf" srcId="{29250E3B-B901-4C3D-876A-40B894F94575}" destId="{F00CDFFE-D777-41C5-95D9-B5AC750B9DAF}" srcOrd="1" destOrd="0" presId="urn:microsoft.com/office/officeart/2008/layout/SquareAccentList"/>
    <dgm:cxn modelId="{21F6616A-1504-45B9-AFAD-E919D0DB5723}" type="presParOf" srcId="{5ED24FAB-24C3-4F49-AC10-5560E852EF59}" destId="{497C0A0D-B584-42DD-90B7-6FA9F81B7C5C}" srcOrd="2" destOrd="0" presId="urn:microsoft.com/office/officeart/2008/layout/SquareAccentList"/>
    <dgm:cxn modelId="{08EE1CFA-F7C9-48AE-AC0A-07E3B4740B0D}" type="presParOf" srcId="{497C0A0D-B584-42DD-90B7-6FA9F81B7C5C}" destId="{29D17819-F2B3-481B-AB3A-6BDA18851F66}" srcOrd="0" destOrd="0" presId="urn:microsoft.com/office/officeart/2008/layout/SquareAccentList"/>
    <dgm:cxn modelId="{2814E230-2FFB-41FB-AF3C-F8B5E86C9A94}" type="presParOf" srcId="{497C0A0D-B584-42DD-90B7-6FA9F81B7C5C}" destId="{11BD2519-59EA-44FA-B332-E89279E3B88A}" srcOrd="1" destOrd="0" presId="urn:microsoft.com/office/officeart/2008/layout/SquareAccentList"/>
    <dgm:cxn modelId="{414F0ACA-16C7-47CF-B6C8-5534B05E9B71}" type="presParOf" srcId="{5ED24FAB-24C3-4F49-AC10-5560E852EF59}" destId="{ACC02517-374D-4AD1-AF11-EDE1775353A6}" srcOrd="3" destOrd="0" presId="urn:microsoft.com/office/officeart/2008/layout/SquareAccentList"/>
    <dgm:cxn modelId="{FC5D5265-8371-45DB-8892-546E47F0A4CA}" type="presParOf" srcId="{ACC02517-374D-4AD1-AF11-EDE1775353A6}" destId="{7486EDB8-00C7-4A57-8A4F-BD039F1EAE87}" srcOrd="0" destOrd="0" presId="urn:microsoft.com/office/officeart/2008/layout/SquareAccentList"/>
    <dgm:cxn modelId="{6BEB096C-13E0-460E-B979-AE49F2D18690}" type="presParOf" srcId="{ACC02517-374D-4AD1-AF11-EDE1775353A6}" destId="{A0424E90-A584-41BC-B64C-C13ACF0DA67A}" srcOrd="1" destOrd="0" presId="urn:microsoft.com/office/officeart/2008/layout/SquareAccentList"/>
    <dgm:cxn modelId="{DB781E10-09D6-413C-B94A-A35181B7B727}" type="presParOf" srcId="{EF0FCDD1-F94E-45FA-941A-9A8739357DE4}" destId="{25125805-29F9-479E-A5F9-BFFDD950D3CC}" srcOrd="1" destOrd="0" presId="urn:microsoft.com/office/officeart/2008/layout/SquareAccentList"/>
    <dgm:cxn modelId="{9F7C3A26-98CD-41CC-940D-6E621249FBDC}" type="presParOf" srcId="{25125805-29F9-479E-A5F9-BFFDD950D3CC}" destId="{CD51BCFF-379C-40DA-8713-BBEC033D4393}" srcOrd="0" destOrd="0" presId="urn:microsoft.com/office/officeart/2008/layout/SquareAccentList"/>
    <dgm:cxn modelId="{94EAF3C0-A88F-4F4F-8D2C-1A8A13E32A1F}" type="presParOf" srcId="{CD51BCFF-379C-40DA-8713-BBEC033D4393}" destId="{711544CC-57B8-44E7-A272-71B35CAE92FB}" srcOrd="0" destOrd="0" presId="urn:microsoft.com/office/officeart/2008/layout/SquareAccentList"/>
    <dgm:cxn modelId="{E0D42EE4-26E1-4B5D-8B62-94CC153F8579}" type="presParOf" srcId="{CD51BCFF-379C-40DA-8713-BBEC033D4393}" destId="{BC4A63C7-00D9-49D1-9EA4-BCB5A07ED430}" srcOrd="1" destOrd="0" presId="urn:microsoft.com/office/officeart/2008/layout/SquareAccentList"/>
    <dgm:cxn modelId="{3EC6CABB-5DEF-4593-B120-430E4CF89526}" type="presParOf" srcId="{CD51BCFF-379C-40DA-8713-BBEC033D4393}" destId="{3BBD41B4-95E9-4CE7-96F3-6E27A4EEB040}" srcOrd="2" destOrd="0" presId="urn:microsoft.com/office/officeart/2008/layout/SquareAccentList"/>
    <dgm:cxn modelId="{8C7678E7-8EBF-4C3D-A5AC-F860921807EB}" type="presParOf" srcId="{25125805-29F9-479E-A5F9-BFFDD950D3CC}" destId="{FAC72501-9C40-47FC-A9C8-CCBFF5A0141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3E8AE-9F84-42BC-B8BA-986DBB65FB53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</dgm:pt>
    <dgm:pt modelId="{A5B7B163-F8FF-4A7F-B84A-79B8E9F579B1}">
      <dgm:prSet phldrT="[文本]"/>
      <dgm:spPr/>
      <dgm:t>
        <a:bodyPr/>
        <a:lstStyle/>
        <a:p>
          <a:r>
            <a:rPr lang="zh-CN" altLang="en-US" dirty="0" smtClean="0"/>
            <a:t>绝招</a:t>
          </a:r>
          <a:r>
            <a:rPr lang="en-US" altLang="zh-CN" dirty="0" smtClean="0"/>
            <a:t>3</a:t>
          </a:r>
          <a:r>
            <a:rPr lang="zh-CN" altLang="en-US" dirty="0" smtClean="0"/>
            <a:t>：</a:t>
          </a:r>
          <a:r>
            <a:rPr lang="en-US" altLang="zh-CN" dirty="0" smtClean="0"/>
            <a:t>72</a:t>
          </a:r>
          <a:r>
            <a:rPr lang="zh-CN" altLang="en-US" dirty="0" smtClean="0"/>
            <a:t>变</a:t>
          </a:r>
          <a:endParaRPr lang="zh-CN" altLang="en-US" dirty="0"/>
        </a:p>
      </dgm:t>
    </dgm:pt>
    <dgm:pt modelId="{64E3278B-1E3F-47BF-BE21-11BE7D6DD59A}" type="parTrans" cxnId="{A2B682A4-1BF3-4D7B-B076-7240F17A8CD3}">
      <dgm:prSet/>
      <dgm:spPr/>
      <dgm:t>
        <a:bodyPr/>
        <a:lstStyle/>
        <a:p>
          <a:endParaRPr lang="zh-CN" altLang="en-US"/>
        </a:p>
      </dgm:t>
    </dgm:pt>
    <dgm:pt modelId="{1ECAD829-5448-4B28-8CD3-EB7EE48B53CA}" type="sibTrans" cxnId="{A2B682A4-1BF3-4D7B-B076-7240F17A8CD3}">
      <dgm:prSet/>
      <dgm:spPr/>
      <dgm:t>
        <a:bodyPr/>
        <a:lstStyle/>
        <a:p>
          <a:endParaRPr lang="zh-CN" altLang="en-US"/>
        </a:p>
      </dgm:t>
    </dgm:pt>
    <dgm:pt modelId="{2EF1787A-BF14-405E-8640-EC3A72AC5BEC}">
      <dgm:prSet phldrT="[文本]"/>
      <dgm:spPr/>
      <dgm:t>
        <a:bodyPr/>
        <a:lstStyle/>
        <a:p>
          <a:r>
            <a:rPr lang="zh-CN" altLang="en-US" dirty="0" smtClean="0"/>
            <a:t>绝招</a:t>
          </a:r>
          <a:r>
            <a:rPr lang="en-US" altLang="zh-CN" dirty="0" smtClean="0"/>
            <a:t>2</a:t>
          </a:r>
          <a:r>
            <a:rPr lang="zh-CN" altLang="en-US" dirty="0" smtClean="0"/>
            <a:t>：烟幕弹</a:t>
          </a:r>
          <a:endParaRPr lang="zh-CN" altLang="en-US" dirty="0"/>
        </a:p>
      </dgm:t>
    </dgm:pt>
    <dgm:pt modelId="{10DDBFB7-61C0-4390-A03A-6A63CBEF970F}" type="parTrans" cxnId="{5B7AF101-F9A5-485D-8B7C-032F42FF6C24}">
      <dgm:prSet/>
      <dgm:spPr/>
      <dgm:t>
        <a:bodyPr/>
        <a:lstStyle/>
        <a:p>
          <a:endParaRPr lang="zh-CN" altLang="en-US"/>
        </a:p>
      </dgm:t>
    </dgm:pt>
    <dgm:pt modelId="{5CB1FE79-DC9B-471A-AFA1-AC2E8D7804FF}" type="sibTrans" cxnId="{5B7AF101-F9A5-485D-8B7C-032F42FF6C24}">
      <dgm:prSet/>
      <dgm:spPr/>
      <dgm:t>
        <a:bodyPr/>
        <a:lstStyle/>
        <a:p>
          <a:endParaRPr lang="zh-CN" altLang="en-US"/>
        </a:p>
      </dgm:t>
    </dgm:pt>
    <dgm:pt modelId="{18700AD6-7EE1-45CD-A2F5-9DCFE42156D6}">
      <dgm:prSet phldrT="[文本]"/>
      <dgm:spPr/>
      <dgm:t>
        <a:bodyPr/>
        <a:lstStyle/>
        <a:p>
          <a:r>
            <a:rPr lang="zh-CN" altLang="en-US" dirty="0" smtClean="0"/>
            <a:t>绝招</a:t>
          </a:r>
          <a:r>
            <a:rPr lang="en-US" altLang="zh-CN" dirty="0" smtClean="0"/>
            <a:t>1</a:t>
          </a:r>
          <a:r>
            <a:rPr lang="zh-CN" altLang="en-US" dirty="0" smtClean="0"/>
            <a:t>：隐形</a:t>
          </a:r>
          <a:endParaRPr lang="zh-CN" altLang="en-US" dirty="0"/>
        </a:p>
      </dgm:t>
    </dgm:pt>
    <dgm:pt modelId="{171A3883-52E0-4DC9-B4A2-30A2F7BED277}" type="parTrans" cxnId="{2BEF1E6E-D17A-4F94-BB3A-0059168BC6E4}">
      <dgm:prSet/>
      <dgm:spPr/>
      <dgm:t>
        <a:bodyPr/>
        <a:lstStyle/>
        <a:p>
          <a:endParaRPr lang="zh-CN" altLang="en-US"/>
        </a:p>
      </dgm:t>
    </dgm:pt>
    <dgm:pt modelId="{29DE500C-EDB3-4363-8D1B-0BF7F0563A8A}" type="sibTrans" cxnId="{2BEF1E6E-D17A-4F94-BB3A-0059168BC6E4}">
      <dgm:prSet/>
      <dgm:spPr/>
      <dgm:t>
        <a:bodyPr/>
        <a:lstStyle/>
        <a:p>
          <a:endParaRPr lang="zh-CN" altLang="en-US"/>
        </a:p>
      </dgm:t>
    </dgm:pt>
    <dgm:pt modelId="{805D4BC6-62EF-467A-8630-64CCB52D294F}" type="pres">
      <dgm:prSet presAssocID="{B193E8AE-9F84-42BC-B8BA-986DBB65FB53}" presName="compositeShape" presStyleCnt="0">
        <dgm:presLayoutVars>
          <dgm:dir/>
          <dgm:resizeHandles/>
        </dgm:presLayoutVars>
      </dgm:prSet>
      <dgm:spPr/>
    </dgm:pt>
    <dgm:pt modelId="{1C43DAC1-0F30-457E-9EB1-2F26EB944987}" type="pres">
      <dgm:prSet presAssocID="{B193E8AE-9F84-42BC-B8BA-986DBB65FB53}" presName="pyramid" presStyleLbl="node1" presStyleIdx="0" presStyleCnt="1"/>
      <dgm:spPr/>
    </dgm:pt>
    <dgm:pt modelId="{F9FFB89A-5744-4355-83F7-F54C51B3F583}" type="pres">
      <dgm:prSet presAssocID="{B193E8AE-9F84-42BC-B8BA-986DBB65FB53}" presName="theList" presStyleCnt="0"/>
      <dgm:spPr/>
    </dgm:pt>
    <dgm:pt modelId="{062277EC-A225-4096-82A1-FB0843B9B41E}" type="pres">
      <dgm:prSet presAssocID="{A5B7B163-F8FF-4A7F-B84A-79B8E9F579B1}" presName="aNode" presStyleLbl="fgAcc1" presStyleIdx="0" presStyleCnt="3">
        <dgm:presLayoutVars>
          <dgm:bulletEnabled val="1"/>
        </dgm:presLayoutVars>
      </dgm:prSet>
      <dgm:spPr/>
    </dgm:pt>
    <dgm:pt modelId="{1092F407-6DBD-48B8-B445-EBEF525B95A4}" type="pres">
      <dgm:prSet presAssocID="{A5B7B163-F8FF-4A7F-B84A-79B8E9F579B1}" presName="aSpace" presStyleCnt="0"/>
      <dgm:spPr/>
    </dgm:pt>
    <dgm:pt modelId="{1C8BD1E8-A426-4D0D-B879-404CA8083338}" type="pres">
      <dgm:prSet presAssocID="{2EF1787A-BF14-405E-8640-EC3A72AC5BEC}" presName="aNode" presStyleLbl="fgAcc1" presStyleIdx="1" presStyleCnt="3">
        <dgm:presLayoutVars>
          <dgm:bulletEnabled val="1"/>
        </dgm:presLayoutVars>
      </dgm:prSet>
      <dgm:spPr/>
    </dgm:pt>
    <dgm:pt modelId="{0AE9A3F5-6EF6-41E9-A112-6544566F89EB}" type="pres">
      <dgm:prSet presAssocID="{2EF1787A-BF14-405E-8640-EC3A72AC5BEC}" presName="aSpace" presStyleCnt="0"/>
      <dgm:spPr/>
    </dgm:pt>
    <dgm:pt modelId="{3FDDA3E6-8A8B-4309-B490-080B755C0054}" type="pres">
      <dgm:prSet presAssocID="{18700AD6-7EE1-45CD-A2F5-9DCFE42156D6}" presName="aNode" presStyleLbl="fgAcc1" presStyleIdx="2" presStyleCnt="3">
        <dgm:presLayoutVars>
          <dgm:bulletEnabled val="1"/>
        </dgm:presLayoutVars>
      </dgm:prSet>
      <dgm:spPr/>
    </dgm:pt>
    <dgm:pt modelId="{462F1E35-54BB-4505-8661-F119765ABF9C}" type="pres">
      <dgm:prSet presAssocID="{18700AD6-7EE1-45CD-A2F5-9DCFE42156D6}" presName="aSpace" presStyleCnt="0"/>
      <dgm:spPr/>
    </dgm:pt>
  </dgm:ptLst>
  <dgm:cxnLst>
    <dgm:cxn modelId="{5B7AF101-F9A5-485D-8B7C-032F42FF6C24}" srcId="{B193E8AE-9F84-42BC-B8BA-986DBB65FB53}" destId="{2EF1787A-BF14-405E-8640-EC3A72AC5BEC}" srcOrd="1" destOrd="0" parTransId="{10DDBFB7-61C0-4390-A03A-6A63CBEF970F}" sibTransId="{5CB1FE79-DC9B-471A-AFA1-AC2E8D7804FF}"/>
    <dgm:cxn modelId="{F2209E20-CF93-4354-812E-F457EC0A7C26}" type="presOf" srcId="{18700AD6-7EE1-45CD-A2F5-9DCFE42156D6}" destId="{3FDDA3E6-8A8B-4309-B490-080B755C0054}" srcOrd="0" destOrd="0" presId="urn:microsoft.com/office/officeart/2005/8/layout/pyramid2"/>
    <dgm:cxn modelId="{2BEF1E6E-D17A-4F94-BB3A-0059168BC6E4}" srcId="{B193E8AE-9F84-42BC-B8BA-986DBB65FB53}" destId="{18700AD6-7EE1-45CD-A2F5-9DCFE42156D6}" srcOrd="2" destOrd="0" parTransId="{171A3883-52E0-4DC9-B4A2-30A2F7BED277}" sibTransId="{29DE500C-EDB3-4363-8D1B-0BF7F0563A8A}"/>
    <dgm:cxn modelId="{DF8D6DFF-D7FF-4DA1-BC57-3FD26C812355}" type="presOf" srcId="{2EF1787A-BF14-405E-8640-EC3A72AC5BEC}" destId="{1C8BD1E8-A426-4D0D-B879-404CA8083338}" srcOrd="0" destOrd="0" presId="urn:microsoft.com/office/officeart/2005/8/layout/pyramid2"/>
    <dgm:cxn modelId="{A2B682A4-1BF3-4D7B-B076-7240F17A8CD3}" srcId="{B193E8AE-9F84-42BC-B8BA-986DBB65FB53}" destId="{A5B7B163-F8FF-4A7F-B84A-79B8E9F579B1}" srcOrd="0" destOrd="0" parTransId="{64E3278B-1E3F-47BF-BE21-11BE7D6DD59A}" sibTransId="{1ECAD829-5448-4B28-8CD3-EB7EE48B53CA}"/>
    <dgm:cxn modelId="{02A90645-C25C-40D8-902A-1A8D3147B3E9}" type="presOf" srcId="{A5B7B163-F8FF-4A7F-B84A-79B8E9F579B1}" destId="{062277EC-A225-4096-82A1-FB0843B9B41E}" srcOrd="0" destOrd="0" presId="urn:microsoft.com/office/officeart/2005/8/layout/pyramid2"/>
    <dgm:cxn modelId="{05AEFF11-D219-47F3-99A8-97569E513F81}" type="presOf" srcId="{B193E8AE-9F84-42BC-B8BA-986DBB65FB53}" destId="{805D4BC6-62EF-467A-8630-64CCB52D294F}" srcOrd="0" destOrd="0" presId="urn:microsoft.com/office/officeart/2005/8/layout/pyramid2"/>
    <dgm:cxn modelId="{633D9825-FBBE-4C78-AFA8-103D90B0EF33}" type="presParOf" srcId="{805D4BC6-62EF-467A-8630-64CCB52D294F}" destId="{1C43DAC1-0F30-457E-9EB1-2F26EB944987}" srcOrd="0" destOrd="0" presId="urn:microsoft.com/office/officeart/2005/8/layout/pyramid2"/>
    <dgm:cxn modelId="{D48F094A-076D-42B9-807C-E4625AC252BD}" type="presParOf" srcId="{805D4BC6-62EF-467A-8630-64CCB52D294F}" destId="{F9FFB89A-5744-4355-83F7-F54C51B3F583}" srcOrd="1" destOrd="0" presId="urn:microsoft.com/office/officeart/2005/8/layout/pyramid2"/>
    <dgm:cxn modelId="{0F525BC1-DE5F-49B2-86A4-94DECF4D1496}" type="presParOf" srcId="{F9FFB89A-5744-4355-83F7-F54C51B3F583}" destId="{062277EC-A225-4096-82A1-FB0843B9B41E}" srcOrd="0" destOrd="0" presId="urn:microsoft.com/office/officeart/2005/8/layout/pyramid2"/>
    <dgm:cxn modelId="{2657571D-88BD-4839-80B8-56EB8DB51973}" type="presParOf" srcId="{F9FFB89A-5744-4355-83F7-F54C51B3F583}" destId="{1092F407-6DBD-48B8-B445-EBEF525B95A4}" srcOrd="1" destOrd="0" presId="urn:microsoft.com/office/officeart/2005/8/layout/pyramid2"/>
    <dgm:cxn modelId="{334C0170-4406-41E1-935A-8556C0E6BCDF}" type="presParOf" srcId="{F9FFB89A-5744-4355-83F7-F54C51B3F583}" destId="{1C8BD1E8-A426-4D0D-B879-404CA8083338}" srcOrd="2" destOrd="0" presId="urn:microsoft.com/office/officeart/2005/8/layout/pyramid2"/>
    <dgm:cxn modelId="{664AD001-122D-48A9-B886-47F5CE444140}" type="presParOf" srcId="{F9FFB89A-5744-4355-83F7-F54C51B3F583}" destId="{0AE9A3F5-6EF6-41E9-A112-6544566F89EB}" srcOrd="3" destOrd="0" presId="urn:microsoft.com/office/officeart/2005/8/layout/pyramid2"/>
    <dgm:cxn modelId="{20275271-2ECF-4BFF-8E5B-079F65725FA2}" type="presParOf" srcId="{F9FFB89A-5744-4355-83F7-F54C51B3F583}" destId="{3FDDA3E6-8A8B-4309-B490-080B755C0054}" srcOrd="4" destOrd="0" presId="urn:microsoft.com/office/officeart/2005/8/layout/pyramid2"/>
    <dgm:cxn modelId="{76D4906B-6511-4E7C-BFD6-DA8B588D1D05}" type="presParOf" srcId="{F9FFB89A-5744-4355-83F7-F54C51B3F583}" destId="{462F1E35-54BB-4505-8661-F119765ABF9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8E1CD-700E-40A5-9A30-8210BC6A00C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85F523-B2AA-498D-86F8-1292EEC434ED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网络</a:t>
          </a:r>
          <a:r>
            <a:rPr lang="en-US" altLang="zh-CN" sz="2400" dirty="0" smtClean="0">
              <a:solidFill>
                <a:schemeClr val="tx1"/>
              </a:solidFill>
            </a:rPr>
            <a:t>5</a:t>
          </a:r>
          <a:r>
            <a:rPr lang="zh-CN" altLang="en-US" sz="2400" dirty="0" smtClean="0">
              <a:solidFill>
                <a:schemeClr val="tx1"/>
              </a:solidFill>
            </a:rPr>
            <a:t>元组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B3914BF8-14BC-4B2C-9DB9-C7F0701EBC83}" type="parTrans" cxnId="{4C2B7FBC-C11C-4F1E-906B-55368B9873D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7869E2B-A00E-4299-969A-08ED546A2A86}" type="sibTrans" cxnId="{4C2B7FBC-C11C-4F1E-906B-55368B9873D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53615C5-CF34-4D2D-9401-FD1B30FEC826}" type="asst">
      <dgm:prSet phldrT="[文本]"/>
      <dgm:spPr>
        <a:ln w="28575"/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协议</a:t>
          </a:r>
          <a:endParaRPr lang="zh-CN" altLang="en-US" dirty="0">
            <a:solidFill>
              <a:schemeClr val="tx1"/>
            </a:solidFill>
          </a:endParaRPr>
        </a:p>
      </dgm:t>
    </dgm:pt>
    <dgm:pt modelId="{B1BA0B3B-9229-48C5-B0FB-97A0CE5FB657}" type="parTrans" cxnId="{9D147749-D2D7-4666-B85E-F7F826B3688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E11DBD4-D644-4278-8F0C-8D8D6E0D61BD}" type="sibTrans" cxnId="{9D147749-D2D7-4666-B85E-F7F826B3688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4D8703-96C7-4093-911C-D0D28CE20631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源端口</a:t>
          </a:r>
          <a:endParaRPr lang="zh-CN" altLang="en-US" dirty="0">
            <a:solidFill>
              <a:schemeClr val="tx1"/>
            </a:solidFill>
          </a:endParaRPr>
        </a:p>
      </dgm:t>
    </dgm:pt>
    <dgm:pt modelId="{A1B61CB7-DE5F-40E9-B840-8275E6192AF9}" type="parTrans" cxnId="{D1182F9C-AAA1-4630-8274-76B2F3914F58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F9E2FF9-849E-4BD7-8DBE-5074FA3185A3}" type="sibTrans" cxnId="{D1182F9C-AAA1-4630-8274-76B2F3914F5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BF585E3-3331-40C8-B173-5FB55D8A663A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目的端口</a:t>
          </a:r>
          <a:endParaRPr lang="zh-CN" altLang="en-US" dirty="0">
            <a:solidFill>
              <a:schemeClr val="tx1"/>
            </a:solidFill>
          </a:endParaRPr>
        </a:p>
      </dgm:t>
    </dgm:pt>
    <dgm:pt modelId="{A9063223-B13E-46A4-B30F-69D1CCA69184}" type="parTrans" cxnId="{65BBE53A-044A-460C-A6D7-5737C9B299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242831B-96DF-4807-83C4-849393783831}" type="sibTrans" cxnId="{65BBE53A-044A-460C-A6D7-5737C9B299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69BCA9-91D8-4090-B8D7-A7DCDD471DED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源地址</a:t>
          </a:r>
          <a:endParaRPr lang="zh-CN" altLang="en-US" dirty="0">
            <a:solidFill>
              <a:schemeClr val="tx1"/>
            </a:solidFill>
          </a:endParaRPr>
        </a:p>
      </dgm:t>
    </dgm:pt>
    <dgm:pt modelId="{B6B400E2-9FE2-4948-A6F4-51646B04A579}" type="parTrans" cxnId="{0F02B5FE-B8B9-4C28-AF55-69A6D8D836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8EF789-4813-442E-AA8D-9B4E7703C540}" type="sibTrans" cxnId="{0F02B5FE-B8B9-4C28-AF55-69A6D8D836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1AA6049-6263-4F7F-97EE-99D228B6F92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目的地址</a:t>
          </a:r>
          <a:endParaRPr lang="zh-CN" altLang="en-US" dirty="0">
            <a:solidFill>
              <a:schemeClr val="tx1"/>
            </a:solidFill>
          </a:endParaRPr>
        </a:p>
      </dgm:t>
    </dgm:pt>
    <dgm:pt modelId="{50D50431-8FF3-4793-AF8E-73AE367B3691}" type="parTrans" cxnId="{E8CB4247-4E1C-48FC-9F17-7CEAA500C765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07A7B03-3337-42E5-BCEC-C84577B78172}" type="sibTrans" cxnId="{E8CB4247-4E1C-48FC-9F17-7CEAA500C76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5017DB-4281-47A0-97B5-B5873643ED08}" type="pres">
      <dgm:prSet presAssocID="{8BC8E1CD-700E-40A5-9A30-8210BC6A00C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BE6A1-9723-4810-B857-2041F52CAC7A}" type="pres">
      <dgm:prSet presAssocID="{D385F523-B2AA-498D-86F8-1292EEC434ED}" presName="hierRoot1" presStyleCnt="0">
        <dgm:presLayoutVars>
          <dgm:hierBranch val="init"/>
        </dgm:presLayoutVars>
      </dgm:prSet>
      <dgm:spPr/>
    </dgm:pt>
    <dgm:pt modelId="{3DCAEA57-1971-491B-87FF-2D61658F8CAD}" type="pres">
      <dgm:prSet presAssocID="{D385F523-B2AA-498D-86F8-1292EEC434ED}" presName="rootComposite1" presStyleCnt="0"/>
      <dgm:spPr/>
    </dgm:pt>
    <dgm:pt modelId="{80615885-4E12-43D2-9040-85CED4A87F24}" type="pres">
      <dgm:prSet presAssocID="{D385F523-B2AA-498D-86F8-1292EEC434ED}" presName="rootText1" presStyleLbl="alignAcc1" presStyleIdx="0" presStyleCnt="0" custScaleX="127796" custLinFactY="-826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8A739-06A0-4F97-9ADD-C0CE3954A642}" type="pres">
      <dgm:prSet presAssocID="{D385F523-B2AA-498D-86F8-1292EEC434ED}" presName="topArc1" presStyleLbl="parChTrans1D1" presStyleIdx="0" presStyleCnt="12"/>
      <dgm:spPr/>
    </dgm:pt>
    <dgm:pt modelId="{54957100-CC5B-4D0B-83CC-41102257DCB7}" type="pres">
      <dgm:prSet presAssocID="{D385F523-B2AA-498D-86F8-1292EEC434ED}" presName="bottomArc1" presStyleLbl="parChTrans1D1" presStyleIdx="1" presStyleCnt="12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E22A2D2C-D1C5-42DD-8990-FDBECBFC6777}" type="pres">
      <dgm:prSet presAssocID="{D385F523-B2AA-498D-86F8-1292EEC434ED}" presName="topConnNode1" presStyleLbl="node1" presStyleIdx="0" presStyleCnt="0"/>
      <dgm:spPr/>
    </dgm:pt>
    <dgm:pt modelId="{C29F7E61-0AF9-43A7-9ED3-9BF77F361A41}" type="pres">
      <dgm:prSet presAssocID="{D385F523-B2AA-498D-86F8-1292EEC434ED}" presName="hierChild2" presStyleCnt="0"/>
      <dgm:spPr/>
    </dgm:pt>
    <dgm:pt modelId="{01968FB7-42B8-420D-92D9-A147D29BC3CF}" type="pres">
      <dgm:prSet presAssocID="{A1B61CB7-DE5F-40E9-B840-8275E6192AF9}" presName="Name28" presStyleLbl="parChTrans1D2" presStyleIdx="0" presStyleCnt="5"/>
      <dgm:spPr/>
    </dgm:pt>
    <dgm:pt modelId="{1EA4E64A-9446-4050-A705-E6426F8779A6}" type="pres">
      <dgm:prSet presAssocID="{EF4D8703-96C7-4093-911C-D0D28CE20631}" presName="hierRoot2" presStyleCnt="0">
        <dgm:presLayoutVars>
          <dgm:hierBranch val="init"/>
        </dgm:presLayoutVars>
      </dgm:prSet>
      <dgm:spPr/>
    </dgm:pt>
    <dgm:pt modelId="{1055EAA3-6DA0-42C0-9DED-1ADC11910B98}" type="pres">
      <dgm:prSet presAssocID="{EF4D8703-96C7-4093-911C-D0D28CE20631}" presName="rootComposite2" presStyleCnt="0"/>
      <dgm:spPr/>
    </dgm:pt>
    <dgm:pt modelId="{B47D043C-4735-4F0A-A92F-4F6026202459}" type="pres">
      <dgm:prSet presAssocID="{EF4D8703-96C7-4093-911C-D0D28CE20631}" presName="rootText2" presStyleLbl="alignAcc1" presStyleIdx="0" presStyleCnt="0">
        <dgm:presLayoutVars>
          <dgm:chPref val="3"/>
        </dgm:presLayoutVars>
      </dgm:prSet>
      <dgm:spPr/>
    </dgm:pt>
    <dgm:pt modelId="{A59040C1-0E69-458C-85A1-EB4DD33E3552}" type="pres">
      <dgm:prSet presAssocID="{EF4D8703-96C7-4093-911C-D0D28CE20631}" presName="topArc2" presStyleLbl="parChTrans1D1" presStyleIdx="2" presStyleCnt="12"/>
      <dgm:spPr/>
    </dgm:pt>
    <dgm:pt modelId="{0C53C404-3317-4D70-B160-A72215A62DDF}" type="pres">
      <dgm:prSet presAssocID="{EF4D8703-96C7-4093-911C-D0D28CE20631}" presName="bottomArc2" presStyleLbl="parChTrans1D1" presStyleIdx="3" presStyleCnt="12"/>
      <dgm:spPr/>
    </dgm:pt>
    <dgm:pt modelId="{B296E164-B9B9-4ADB-B440-A54CE02B7745}" type="pres">
      <dgm:prSet presAssocID="{EF4D8703-96C7-4093-911C-D0D28CE20631}" presName="topConnNode2" presStyleLbl="node2" presStyleIdx="0" presStyleCnt="0"/>
      <dgm:spPr/>
    </dgm:pt>
    <dgm:pt modelId="{A090D5DD-DF21-4C6E-A656-6F9CFF3271DA}" type="pres">
      <dgm:prSet presAssocID="{EF4D8703-96C7-4093-911C-D0D28CE20631}" presName="hierChild4" presStyleCnt="0"/>
      <dgm:spPr/>
    </dgm:pt>
    <dgm:pt modelId="{7F6C6D15-4E82-4448-898E-B9A0800B55FB}" type="pres">
      <dgm:prSet presAssocID="{EF4D8703-96C7-4093-911C-D0D28CE20631}" presName="hierChild5" presStyleCnt="0"/>
      <dgm:spPr/>
    </dgm:pt>
    <dgm:pt modelId="{462E70EC-3E96-4B56-9558-60DC664F0860}" type="pres">
      <dgm:prSet presAssocID="{A9063223-B13E-46A4-B30F-69D1CCA69184}" presName="Name28" presStyleLbl="parChTrans1D2" presStyleIdx="1" presStyleCnt="5"/>
      <dgm:spPr/>
    </dgm:pt>
    <dgm:pt modelId="{60AAB968-2E49-4E2C-A800-B3723B17A02F}" type="pres">
      <dgm:prSet presAssocID="{4BF585E3-3331-40C8-B173-5FB55D8A663A}" presName="hierRoot2" presStyleCnt="0">
        <dgm:presLayoutVars>
          <dgm:hierBranch val="init"/>
        </dgm:presLayoutVars>
      </dgm:prSet>
      <dgm:spPr/>
    </dgm:pt>
    <dgm:pt modelId="{7B1A46F1-6FB9-4829-BA17-2D3A02AC7163}" type="pres">
      <dgm:prSet presAssocID="{4BF585E3-3331-40C8-B173-5FB55D8A663A}" presName="rootComposite2" presStyleCnt="0"/>
      <dgm:spPr/>
    </dgm:pt>
    <dgm:pt modelId="{02BFACE9-A8E2-4AA2-80DE-7FBEAD55A0F8}" type="pres">
      <dgm:prSet presAssocID="{4BF585E3-3331-40C8-B173-5FB55D8A663A}" presName="rootText2" presStyleLbl="alignAcc1" presStyleIdx="0" presStyleCnt="0">
        <dgm:presLayoutVars>
          <dgm:chPref val="3"/>
        </dgm:presLayoutVars>
      </dgm:prSet>
      <dgm:spPr/>
    </dgm:pt>
    <dgm:pt modelId="{395A0E82-71F5-4BE0-8C5A-8885363F886F}" type="pres">
      <dgm:prSet presAssocID="{4BF585E3-3331-40C8-B173-5FB55D8A663A}" presName="topArc2" presStyleLbl="parChTrans1D1" presStyleIdx="4" presStyleCnt="12"/>
      <dgm:spPr/>
    </dgm:pt>
    <dgm:pt modelId="{B1579834-050F-42A6-8EC7-2A5B80265643}" type="pres">
      <dgm:prSet presAssocID="{4BF585E3-3331-40C8-B173-5FB55D8A663A}" presName="bottomArc2" presStyleLbl="parChTrans1D1" presStyleIdx="5" presStyleCnt="12"/>
      <dgm:spPr/>
    </dgm:pt>
    <dgm:pt modelId="{E06E183E-079C-4025-A173-23E4EB3E3AD8}" type="pres">
      <dgm:prSet presAssocID="{4BF585E3-3331-40C8-B173-5FB55D8A663A}" presName="topConnNode2" presStyleLbl="node2" presStyleIdx="0" presStyleCnt="0"/>
      <dgm:spPr/>
    </dgm:pt>
    <dgm:pt modelId="{DF8470E0-8E86-4010-970D-A9905E3D7718}" type="pres">
      <dgm:prSet presAssocID="{4BF585E3-3331-40C8-B173-5FB55D8A663A}" presName="hierChild4" presStyleCnt="0"/>
      <dgm:spPr/>
    </dgm:pt>
    <dgm:pt modelId="{66111105-D4C2-499A-B378-3C6A5E491BDD}" type="pres">
      <dgm:prSet presAssocID="{4BF585E3-3331-40C8-B173-5FB55D8A663A}" presName="hierChild5" presStyleCnt="0"/>
      <dgm:spPr/>
    </dgm:pt>
    <dgm:pt modelId="{33E5C229-99A6-4581-AC49-4FAD745055C6}" type="pres">
      <dgm:prSet presAssocID="{B6B400E2-9FE2-4948-A6F4-51646B04A579}" presName="Name28" presStyleLbl="parChTrans1D2" presStyleIdx="2" presStyleCnt="5"/>
      <dgm:spPr/>
    </dgm:pt>
    <dgm:pt modelId="{8616527F-8E5D-4D1E-8FD1-91CF6F561A44}" type="pres">
      <dgm:prSet presAssocID="{1269BCA9-91D8-4090-B8D7-A7DCDD471DED}" presName="hierRoot2" presStyleCnt="0">
        <dgm:presLayoutVars>
          <dgm:hierBranch val="init"/>
        </dgm:presLayoutVars>
      </dgm:prSet>
      <dgm:spPr/>
    </dgm:pt>
    <dgm:pt modelId="{0C1A03D7-D074-43DC-A6C7-32740F2A3A21}" type="pres">
      <dgm:prSet presAssocID="{1269BCA9-91D8-4090-B8D7-A7DCDD471DED}" presName="rootComposite2" presStyleCnt="0"/>
      <dgm:spPr/>
    </dgm:pt>
    <dgm:pt modelId="{DB94DA94-A673-4325-BF0C-DAABEB84BACC}" type="pres">
      <dgm:prSet presAssocID="{1269BCA9-91D8-4090-B8D7-A7DCDD471DED}" presName="rootText2" presStyleLbl="alignAcc1" presStyleIdx="0" presStyleCnt="0">
        <dgm:presLayoutVars>
          <dgm:chPref val="3"/>
        </dgm:presLayoutVars>
      </dgm:prSet>
      <dgm:spPr/>
    </dgm:pt>
    <dgm:pt modelId="{70EE9D02-37F7-4567-95D9-7ADC77CD6DE2}" type="pres">
      <dgm:prSet presAssocID="{1269BCA9-91D8-4090-B8D7-A7DCDD471DED}" presName="topArc2" presStyleLbl="parChTrans1D1" presStyleIdx="6" presStyleCnt="12"/>
      <dgm:spPr/>
    </dgm:pt>
    <dgm:pt modelId="{230CAE36-68F6-4A57-9044-4D910AF39D97}" type="pres">
      <dgm:prSet presAssocID="{1269BCA9-91D8-4090-B8D7-A7DCDD471DED}" presName="bottomArc2" presStyleLbl="parChTrans1D1" presStyleIdx="7" presStyleCnt="12"/>
      <dgm:spPr/>
    </dgm:pt>
    <dgm:pt modelId="{17DDA912-E2FA-46D1-879D-CFCB6721E28B}" type="pres">
      <dgm:prSet presAssocID="{1269BCA9-91D8-4090-B8D7-A7DCDD471DED}" presName="topConnNode2" presStyleLbl="node2" presStyleIdx="0" presStyleCnt="0"/>
      <dgm:spPr/>
    </dgm:pt>
    <dgm:pt modelId="{89741A55-8620-4873-AFDD-0960AD77DDCC}" type="pres">
      <dgm:prSet presAssocID="{1269BCA9-91D8-4090-B8D7-A7DCDD471DED}" presName="hierChild4" presStyleCnt="0"/>
      <dgm:spPr/>
    </dgm:pt>
    <dgm:pt modelId="{C46452FF-2C8A-495A-A8C2-9D75A0BE25EB}" type="pres">
      <dgm:prSet presAssocID="{1269BCA9-91D8-4090-B8D7-A7DCDD471DED}" presName="hierChild5" presStyleCnt="0"/>
      <dgm:spPr/>
    </dgm:pt>
    <dgm:pt modelId="{F4EC9287-02C1-4268-8754-FBC3DDAF5C76}" type="pres">
      <dgm:prSet presAssocID="{50D50431-8FF3-4793-AF8E-73AE367B3691}" presName="Name28" presStyleLbl="parChTrans1D2" presStyleIdx="3" presStyleCnt="5"/>
      <dgm:spPr/>
    </dgm:pt>
    <dgm:pt modelId="{CC045234-ECCC-4C38-B66A-B976DFDE748B}" type="pres">
      <dgm:prSet presAssocID="{31AA6049-6263-4F7F-97EE-99D228B6F924}" presName="hierRoot2" presStyleCnt="0">
        <dgm:presLayoutVars>
          <dgm:hierBranch val="init"/>
        </dgm:presLayoutVars>
      </dgm:prSet>
      <dgm:spPr/>
    </dgm:pt>
    <dgm:pt modelId="{DF0DD0CB-4AD7-4014-9F48-CAE13E774791}" type="pres">
      <dgm:prSet presAssocID="{31AA6049-6263-4F7F-97EE-99D228B6F924}" presName="rootComposite2" presStyleCnt="0"/>
      <dgm:spPr/>
    </dgm:pt>
    <dgm:pt modelId="{CACF31E0-1905-4B06-B74E-38F50427FB9D}" type="pres">
      <dgm:prSet presAssocID="{31AA6049-6263-4F7F-97EE-99D228B6F924}" presName="rootText2" presStyleLbl="alignAcc1" presStyleIdx="0" presStyleCnt="0">
        <dgm:presLayoutVars>
          <dgm:chPref val="3"/>
        </dgm:presLayoutVars>
      </dgm:prSet>
      <dgm:spPr/>
    </dgm:pt>
    <dgm:pt modelId="{37F74878-C2A0-4EFD-8347-BC4A4B31FD97}" type="pres">
      <dgm:prSet presAssocID="{31AA6049-6263-4F7F-97EE-99D228B6F924}" presName="topArc2" presStyleLbl="parChTrans1D1" presStyleIdx="8" presStyleCnt="12"/>
      <dgm:spPr/>
    </dgm:pt>
    <dgm:pt modelId="{690DACEA-E632-4FEF-9D11-7B70C143C2F5}" type="pres">
      <dgm:prSet presAssocID="{31AA6049-6263-4F7F-97EE-99D228B6F924}" presName="bottomArc2" presStyleLbl="parChTrans1D1" presStyleIdx="9" presStyleCnt="12"/>
      <dgm:spPr/>
    </dgm:pt>
    <dgm:pt modelId="{6A84BCC0-16D5-4816-99F0-D8BD5E29BD40}" type="pres">
      <dgm:prSet presAssocID="{31AA6049-6263-4F7F-97EE-99D228B6F924}" presName="topConnNode2" presStyleLbl="node2" presStyleIdx="0" presStyleCnt="0"/>
      <dgm:spPr/>
    </dgm:pt>
    <dgm:pt modelId="{E4A19B2D-3FF9-4893-8058-E49488D81379}" type="pres">
      <dgm:prSet presAssocID="{31AA6049-6263-4F7F-97EE-99D228B6F924}" presName="hierChild4" presStyleCnt="0"/>
      <dgm:spPr/>
    </dgm:pt>
    <dgm:pt modelId="{90F257D1-CEEE-49DD-8DE7-85FB255D5C83}" type="pres">
      <dgm:prSet presAssocID="{31AA6049-6263-4F7F-97EE-99D228B6F924}" presName="hierChild5" presStyleCnt="0"/>
      <dgm:spPr/>
    </dgm:pt>
    <dgm:pt modelId="{E8EC7AA4-D70F-4814-9E94-636D8DE27490}" type="pres">
      <dgm:prSet presAssocID="{D385F523-B2AA-498D-86F8-1292EEC434ED}" presName="hierChild3" presStyleCnt="0"/>
      <dgm:spPr/>
    </dgm:pt>
    <dgm:pt modelId="{358C5B33-BBE4-4533-B811-C717FE3C8FFF}" type="pres">
      <dgm:prSet presAssocID="{B1BA0B3B-9229-48C5-B0FB-97A0CE5FB657}" presName="Name101" presStyleLbl="parChTrans1D2" presStyleIdx="4" presStyleCnt="5"/>
      <dgm:spPr/>
    </dgm:pt>
    <dgm:pt modelId="{8BDD4621-D29F-4563-BE68-1C4CB7E82B24}" type="pres">
      <dgm:prSet presAssocID="{A53615C5-CF34-4D2D-9401-FD1B30FEC826}" presName="hierRoot3" presStyleCnt="0">
        <dgm:presLayoutVars>
          <dgm:hierBranch val="init"/>
        </dgm:presLayoutVars>
      </dgm:prSet>
      <dgm:spPr/>
    </dgm:pt>
    <dgm:pt modelId="{920C5B6C-0E4B-49CC-AD5D-A30288C9C8EE}" type="pres">
      <dgm:prSet presAssocID="{A53615C5-CF34-4D2D-9401-FD1B30FEC826}" presName="rootComposite3" presStyleCnt="0"/>
      <dgm:spPr/>
    </dgm:pt>
    <dgm:pt modelId="{E07A8EF3-7741-477C-B53F-9EE9476FC057}" type="pres">
      <dgm:prSet presAssocID="{A53615C5-CF34-4D2D-9401-FD1B30FEC826}" presName="rootText3" presStyleLbl="alignAcc1" presStyleIdx="0" presStyleCnt="0" custLinFactNeighborX="23478" custLinFactNeighborY="-62492">
        <dgm:presLayoutVars>
          <dgm:chPref val="3"/>
        </dgm:presLayoutVars>
      </dgm:prSet>
      <dgm:spPr/>
    </dgm:pt>
    <dgm:pt modelId="{6CA809CD-F063-4C21-A780-93E049583D4A}" type="pres">
      <dgm:prSet presAssocID="{A53615C5-CF34-4D2D-9401-FD1B30FEC826}" presName="topArc3" presStyleLbl="parChTrans1D1" presStyleIdx="10" presStyleCnt="12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CF38F01B-4734-423B-A7FC-22E13B31CDBE}" type="pres">
      <dgm:prSet presAssocID="{A53615C5-CF34-4D2D-9401-FD1B30FEC826}" presName="bottomArc3" presStyleLbl="parChTrans1D1" presStyleIdx="11" presStyleCnt="12"/>
      <dgm:spPr/>
    </dgm:pt>
    <dgm:pt modelId="{E7B62722-B6BC-4DA7-9F3C-29CF5A4EC002}" type="pres">
      <dgm:prSet presAssocID="{A53615C5-CF34-4D2D-9401-FD1B30FEC826}" presName="topConnNode3" presStyleLbl="asst1" presStyleIdx="0" presStyleCnt="0"/>
      <dgm:spPr/>
    </dgm:pt>
    <dgm:pt modelId="{F61032A8-A1CA-496C-8F9F-FF733EAF2FA0}" type="pres">
      <dgm:prSet presAssocID="{A53615C5-CF34-4D2D-9401-FD1B30FEC826}" presName="hierChild6" presStyleCnt="0"/>
      <dgm:spPr/>
    </dgm:pt>
    <dgm:pt modelId="{883BE5B9-9798-4791-9313-A928B14780A8}" type="pres">
      <dgm:prSet presAssocID="{A53615C5-CF34-4D2D-9401-FD1B30FEC826}" presName="hierChild7" presStyleCnt="0"/>
      <dgm:spPr/>
    </dgm:pt>
  </dgm:ptLst>
  <dgm:cxnLst>
    <dgm:cxn modelId="{0FA52363-71CB-47AA-B931-24E239753095}" type="presOf" srcId="{50D50431-8FF3-4793-AF8E-73AE367B3691}" destId="{F4EC9287-02C1-4268-8754-FBC3DDAF5C76}" srcOrd="0" destOrd="0" presId="urn:microsoft.com/office/officeart/2008/layout/HalfCircleOrganizationChart"/>
    <dgm:cxn modelId="{731DDB4A-A860-4BD9-8538-B72EB7220B29}" type="presOf" srcId="{B6B400E2-9FE2-4948-A6F4-51646B04A579}" destId="{33E5C229-99A6-4581-AC49-4FAD745055C6}" srcOrd="0" destOrd="0" presId="urn:microsoft.com/office/officeart/2008/layout/HalfCircleOrganizationChart"/>
    <dgm:cxn modelId="{D3DCB819-FA3C-4464-BD35-CCDE5B5D291C}" type="presOf" srcId="{1269BCA9-91D8-4090-B8D7-A7DCDD471DED}" destId="{17DDA912-E2FA-46D1-879D-CFCB6721E28B}" srcOrd="1" destOrd="0" presId="urn:microsoft.com/office/officeart/2008/layout/HalfCircleOrganizationChart"/>
    <dgm:cxn modelId="{380E8AE6-0A7D-40A9-AA67-6B41C5161ACD}" type="presOf" srcId="{EF4D8703-96C7-4093-911C-D0D28CE20631}" destId="{B47D043C-4735-4F0A-A92F-4F6026202459}" srcOrd="0" destOrd="0" presId="urn:microsoft.com/office/officeart/2008/layout/HalfCircleOrganizationChart"/>
    <dgm:cxn modelId="{F59AF9D1-19C4-4EEA-B2BD-8FB5B56B07A0}" type="presOf" srcId="{31AA6049-6263-4F7F-97EE-99D228B6F924}" destId="{6A84BCC0-16D5-4816-99F0-D8BD5E29BD40}" srcOrd="1" destOrd="0" presId="urn:microsoft.com/office/officeart/2008/layout/HalfCircleOrganizationChart"/>
    <dgm:cxn modelId="{BBA2CEC8-076C-48D7-8E65-F127F8897DA8}" type="presOf" srcId="{B1BA0B3B-9229-48C5-B0FB-97A0CE5FB657}" destId="{358C5B33-BBE4-4533-B811-C717FE3C8FFF}" srcOrd="0" destOrd="0" presId="urn:microsoft.com/office/officeart/2008/layout/HalfCircleOrganizationChart"/>
    <dgm:cxn modelId="{A9555FF4-9FB4-4815-9D2C-DC6A08662853}" type="presOf" srcId="{8BC8E1CD-700E-40A5-9A30-8210BC6A00C0}" destId="{F35017DB-4281-47A0-97B5-B5873643ED08}" srcOrd="0" destOrd="0" presId="urn:microsoft.com/office/officeart/2008/layout/HalfCircleOrganizationChart"/>
    <dgm:cxn modelId="{8B4E9419-53E5-40FC-B3B0-51F552D55E1C}" type="presOf" srcId="{31AA6049-6263-4F7F-97EE-99D228B6F924}" destId="{CACF31E0-1905-4B06-B74E-38F50427FB9D}" srcOrd="0" destOrd="0" presId="urn:microsoft.com/office/officeart/2008/layout/HalfCircleOrganizationChart"/>
    <dgm:cxn modelId="{DEC3487F-014D-490F-ACC9-2B335BC8834A}" type="presOf" srcId="{4BF585E3-3331-40C8-B173-5FB55D8A663A}" destId="{02BFACE9-A8E2-4AA2-80DE-7FBEAD55A0F8}" srcOrd="0" destOrd="0" presId="urn:microsoft.com/office/officeart/2008/layout/HalfCircleOrganizationChart"/>
    <dgm:cxn modelId="{D1182F9C-AAA1-4630-8274-76B2F3914F58}" srcId="{D385F523-B2AA-498D-86F8-1292EEC434ED}" destId="{EF4D8703-96C7-4093-911C-D0D28CE20631}" srcOrd="1" destOrd="0" parTransId="{A1B61CB7-DE5F-40E9-B840-8275E6192AF9}" sibTransId="{5F9E2FF9-849E-4BD7-8DBE-5074FA3185A3}"/>
    <dgm:cxn modelId="{0F02B5FE-B8B9-4C28-AF55-69A6D8D836FE}" srcId="{D385F523-B2AA-498D-86F8-1292EEC434ED}" destId="{1269BCA9-91D8-4090-B8D7-A7DCDD471DED}" srcOrd="3" destOrd="0" parTransId="{B6B400E2-9FE2-4948-A6F4-51646B04A579}" sibTransId="{B28EF789-4813-442E-AA8D-9B4E7703C540}"/>
    <dgm:cxn modelId="{FC19E134-B0B4-4407-9984-E16515B4CDD6}" type="presOf" srcId="{A9063223-B13E-46A4-B30F-69D1CCA69184}" destId="{462E70EC-3E96-4B56-9558-60DC664F0860}" srcOrd="0" destOrd="0" presId="urn:microsoft.com/office/officeart/2008/layout/HalfCircleOrganizationChart"/>
    <dgm:cxn modelId="{FF96D9B2-A51F-4541-B21C-077642DC9AB7}" type="presOf" srcId="{A53615C5-CF34-4D2D-9401-FD1B30FEC826}" destId="{E07A8EF3-7741-477C-B53F-9EE9476FC057}" srcOrd="0" destOrd="0" presId="urn:microsoft.com/office/officeart/2008/layout/HalfCircleOrganizationChart"/>
    <dgm:cxn modelId="{E5F275CC-7E37-48FB-8077-978C5DE6F3EF}" type="presOf" srcId="{A1B61CB7-DE5F-40E9-B840-8275E6192AF9}" destId="{01968FB7-42B8-420D-92D9-A147D29BC3CF}" srcOrd="0" destOrd="0" presId="urn:microsoft.com/office/officeart/2008/layout/HalfCircleOrganizationChart"/>
    <dgm:cxn modelId="{E8CB4247-4E1C-48FC-9F17-7CEAA500C765}" srcId="{D385F523-B2AA-498D-86F8-1292EEC434ED}" destId="{31AA6049-6263-4F7F-97EE-99D228B6F924}" srcOrd="4" destOrd="0" parTransId="{50D50431-8FF3-4793-AF8E-73AE367B3691}" sibTransId="{D07A7B03-3337-42E5-BCEC-C84577B78172}"/>
    <dgm:cxn modelId="{9D147749-D2D7-4666-B85E-F7F826B3688F}" srcId="{D385F523-B2AA-498D-86F8-1292EEC434ED}" destId="{A53615C5-CF34-4D2D-9401-FD1B30FEC826}" srcOrd="0" destOrd="0" parTransId="{B1BA0B3B-9229-48C5-B0FB-97A0CE5FB657}" sibTransId="{7E11DBD4-D644-4278-8F0C-8D8D6E0D61BD}"/>
    <dgm:cxn modelId="{4C2B7FBC-C11C-4F1E-906B-55368B9873D2}" srcId="{8BC8E1CD-700E-40A5-9A30-8210BC6A00C0}" destId="{D385F523-B2AA-498D-86F8-1292EEC434ED}" srcOrd="0" destOrd="0" parTransId="{B3914BF8-14BC-4B2C-9DB9-C7F0701EBC83}" sibTransId="{07869E2B-A00E-4299-969A-08ED546A2A86}"/>
    <dgm:cxn modelId="{55C05AE9-390B-4F77-B3D4-377769C79F8E}" type="presOf" srcId="{A53615C5-CF34-4D2D-9401-FD1B30FEC826}" destId="{E7B62722-B6BC-4DA7-9F3C-29CF5A4EC002}" srcOrd="1" destOrd="0" presId="urn:microsoft.com/office/officeart/2008/layout/HalfCircleOrganizationChart"/>
    <dgm:cxn modelId="{65BBE53A-044A-460C-A6D7-5737C9B2992A}" srcId="{D385F523-B2AA-498D-86F8-1292EEC434ED}" destId="{4BF585E3-3331-40C8-B173-5FB55D8A663A}" srcOrd="2" destOrd="0" parTransId="{A9063223-B13E-46A4-B30F-69D1CCA69184}" sibTransId="{E242831B-96DF-4807-83C4-849393783831}"/>
    <dgm:cxn modelId="{997A264E-F76B-429D-9FF1-EE6C311603FC}" type="presOf" srcId="{4BF585E3-3331-40C8-B173-5FB55D8A663A}" destId="{E06E183E-079C-4025-A173-23E4EB3E3AD8}" srcOrd="1" destOrd="0" presId="urn:microsoft.com/office/officeart/2008/layout/HalfCircleOrganizationChart"/>
    <dgm:cxn modelId="{54B2E9FD-5CCB-4E9C-97E5-7FE15E848799}" type="presOf" srcId="{1269BCA9-91D8-4090-B8D7-A7DCDD471DED}" destId="{DB94DA94-A673-4325-BF0C-DAABEB84BACC}" srcOrd="0" destOrd="0" presId="urn:microsoft.com/office/officeart/2008/layout/HalfCircleOrganizationChart"/>
    <dgm:cxn modelId="{765EBE77-F192-4904-86BA-91B8292AD2D6}" type="presOf" srcId="{D385F523-B2AA-498D-86F8-1292EEC434ED}" destId="{E22A2D2C-D1C5-42DD-8990-FDBECBFC6777}" srcOrd="1" destOrd="0" presId="urn:microsoft.com/office/officeart/2008/layout/HalfCircleOrganizationChart"/>
    <dgm:cxn modelId="{5015AF78-4C63-45BE-BAA6-CCCB9E24EA21}" type="presOf" srcId="{EF4D8703-96C7-4093-911C-D0D28CE20631}" destId="{B296E164-B9B9-4ADB-B440-A54CE02B7745}" srcOrd="1" destOrd="0" presId="urn:microsoft.com/office/officeart/2008/layout/HalfCircleOrganizationChart"/>
    <dgm:cxn modelId="{DD53D00E-EA30-4D1C-A8C7-AFE441DA5166}" type="presOf" srcId="{D385F523-B2AA-498D-86F8-1292EEC434ED}" destId="{80615885-4E12-43D2-9040-85CED4A87F24}" srcOrd="0" destOrd="0" presId="urn:microsoft.com/office/officeart/2008/layout/HalfCircleOrganizationChart"/>
    <dgm:cxn modelId="{F343AF8E-6659-4016-BF6A-35DB91D65569}" type="presParOf" srcId="{F35017DB-4281-47A0-97B5-B5873643ED08}" destId="{00FBE6A1-9723-4810-B857-2041F52CAC7A}" srcOrd="0" destOrd="0" presId="urn:microsoft.com/office/officeart/2008/layout/HalfCircleOrganizationChart"/>
    <dgm:cxn modelId="{88BDD206-C4E4-44BD-A21A-BABC717CBD21}" type="presParOf" srcId="{00FBE6A1-9723-4810-B857-2041F52CAC7A}" destId="{3DCAEA57-1971-491B-87FF-2D61658F8CAD}" srcOrd="0" destOrd="0" presId="urn:microsoft.com/office/officeart/2008/layout/HalfCircleOrganizationChart"/>
    <dgm:cxn modelId="{20CB4CB5-621B-4B5D-BC48-1750E9DB7F9F}" type="presParOf" srcId="{3DCAEA57-1971-491B-87FF-2D61658F8CAD}" destId="{80615885-4E12-43D2-9040-85CED4A87F24}" srcOrd="0" destOrd="0" presId="urn:microsoft.com/office/officeart/2008/layout/HalfCircleOrganizationChart"/>
    <dgm:cxn modelId="{D117CF4A-2A50-43BE-BCC5-42AAECCCD415}" type="presParOf" srcId="{3DCAEA57-1971-491B-87FF-2D61658F8CAD}" destId="{8B28A739-06A0-4F97-9ADD-C0CE3954A642}" srcOrd="1" destOrd="0" presId="urn:microsoft.com/office/officeart/2008/layout/HalfCircleOrganizationChart"/>
    <dgm:cxn modelId="{3F701FCA-1C81-4B31-A042-1299EA37DF38}" type="presParOf" srcId="{3DCAEA57-1971-491B-87FF-2D61658F8CAD}" destId="{54957100-CC5B-4D0B-83CC-41102257DCB7}" srcOrd="2" destOrd="0" presId="urn:microsoft.com/office/officeart/2008/layout/HalfCircleOrganizationChart"/>
    <dgm:cxn modelId="{B44AF79B-5DD9-4987-B7D4-4B6D1F0A8CED}" type="presParOf" srcId="{3DCAEA57-1971-491B-87FF-2D61658F8CAD}" destId="{E22A2D2C-D1C5-42DD-8990-FDBECBFC6777}" srcOrd="3" destOrd="0" presId="urn:microsoft.com/office/officeart/2008/layout/HalfCircleOrganizationChart"/>
    <dgm:cxn modelId="{8A636434-5415-48B3-BEEE-F5FB60A8A42D}" type="presParOf" srcId="{00FBE6A1-9723-4810-B857-2041F52CAC7A}" destId="{C29F7E61-0AF9-43A7-9ED3-9BF77F361A41}" srcOrd="1" destOrd="0" presId="urn:microsoft.com/office/officeart/2008/layout/HalfCircleOrganizationChart"/>
    <dgm:cxn modelId="{AEFC8E66-7EEC-4841-A728-5FBB17FF5FB9}" type="presParOf" srcId="{C29F7E61-0AF9-43A7-9ED3-9BF77F361A41}" destId="{01968FB7-42B8-420D-92D9-A147D29BC3CF}" srcOrd="0" destOrd="0" presId="urn:microsoft.com/office/officeart/2008/layout/HalfCircleOrganizationChart"/>
    <dgm:cxn modelId="{A616B4E7-80F3-4C6C-AFBC-10EA49529AEC}" type="presParOf" srcId="{C29F7E61-0AF9-43A7-9ED3-9BF77F361A41}" destId="{1EA4E64A-9446-4050-A705-E6426F8779A6}" srcOrd="1" destOrd="0" presId="urn:microsoft.com/office/officeart/2008/layout/HalfCircleOrganizationChart"/>
    <dgm:cxn modelId="{25172D3E-BBC9-4043-AE4F-A024D18E69E8}" type="presParOf" srcId="{1EA4E64A-9446-4050-A705-E6426F8779A6}" destId="{1055EAA3-6DA0-42C0-9DED-1ADC11910B98}" srcOrd="0" destOrd="0" presId="urn:microsoft.com/office/officeart/2008/layout/HalfCircleOrganizationChart"/>
    <dgm:cxn modelId="{814E110B-289C-4107-A582-8E550641C4B7}" type="presParOf" srcId="{1055EAA3-6DA0-42C0-9DED-1ADC11910B98}" destId="{B47D043C-4735-4F0A-A92F-4F6026202459}" srcOrd="0" destOrd="0" presId="urn:microsoft.com/office/officeart/2008/layout/HalfCircleOrganizationChart"/>
    <dgm:cxn modelId="{7F860B56-C1D7-4CBC-98B8-C4A8D110560E}" type="presParOf" srcId="{1055EAA3-6DA0-42C0-9DED-1ADC11910B98}" destId="{A59040C1-0E69-458C-85A1-EB4DD33E3552}" srcOrd="1" destOrd="0" presId="urn:microsoft.com/office/officeart/2008/layout/HalfCircleOrganizationChart"/>
    <dgm:cxn modelId="{41721AAF-B2F8-4C04-926D-E52B445E5999}" type="presParOf" srcId="{1055EAA3-6DA0-42C0-9DED-1ADC11910B98}" destId="{0C53C404-3317-4D70-B160-A72215A62DDF}" srcOrd="2" destOrd="0" presId="urn:microsoft.com/office/officeart/2008/layout/HalfCircleOrganizationChart"/>
    <dgm:cxn modelId="{7CEB7926-D965-432E-B402-A3DDA03FE616}" type="presParOf" srcId="{1055EAA3-6DA0-42C0-9DED-1ADC11910B98}" destId="{B296E164-B9B9-4ADB-B440-A54CE02B7745}" srcOrd="3" destOrd="0" presId="urn:microsoft.com/office/officeart/2008/layout/HalfCircleOrganizationChart"/>
    <dgm:cxn modelId="{8B074A4D-B7E6-4F3E-A18B-315AA8FDFD5F}" type="presParOf" srcId="{1EA4E64A-9446-4050-A705-E6426F8779A6}" destId="{A090D5DD-DF21-4C6E-A656-6F9CFF3271DA}" srcOrd="1" destOrd="0" presId="urn:microsoft.com/office/officeart/2008/layout/HalfCircleOrganizationChart"/>
    <dgm:cxn modelId="{41B99312-5B89-47BD-B71F-D6BA4F6C767A}" type="presParOf" srcId="{1EA4E64A-9446-4050-A705-E6426F8779A6}" destId="{7F6C6D15-4E82-4448-898E-B9A0800B55FB}" srcOrd="2" destOrd="0" presId="urn:microsoft.com/office/officeart/2008/layout/HalfCircleOrganizationChart"/>
    <dgm:cxn modelId="{AA313C88-8CC3-454B-B339-8A56F58FE57F}" type="presParOf" srcId="{C29F7E61-0AF9-43A7-9ED3-9BF77F361A41}" destId="{462E70EC-3E96-4B56-9558-60DC664F0860}" srcOrd="2" destOrd="0" presId="urn:microsoft.com/office/officeart/2008/layout/HalfCircleOrganizationChart"/>
    <dgm:cxn modelId="{DF3D150B-9F17-4B2B-824A-09285A0B80E2}" type="presParOf" srcId="{C29F7E61-0AF9-43A7-9ED3-9BF77F361A41}" destId="{60AAB968-2E49-4E2C-A800-B3723B17A02F}" srcOrd="3" destOrd="0" presId="urn:microsoft.com/office/officeart/2008/layout/HalfCircleOrganizationChart"/>
    <dgm:cxn modelId="{DE07E03C-D599-4D1E-9EDA-25CC210AA307}" type="presParOf" srcId="{60AAB968-2E49-4E2C-A800-B3723B17A02F}" destId="{7B1A46F1-6FB9-4829-BA17-2D3A02AC7163}" srcOrd="0" destOrd="0" presId="urn:microsoft.com/office/officeart/2008/layout/HalfCircleOrganizationChart"/>
    <dgm:cxn modelId="{EFF7C74E-E50D-4C3B-ACDD-C09AAE76145D}" type="presParOf" srcId="{7B1A46F1-6FB9-4829-BA17-2D3A02AC7163}" destId="{02BFACE9-A8E2-4AA2-80DE-7FBEAD55A0F8}" srcOrd="0" destOrd="0" presId="urn:microsoft.com/office/officeart/2008/layout/HalfCircleOrganizationChart"/>
    <dgm:cxn modelId="{774B55E4-F983-4CDA-A8FD-576279C0D6FF}" type="presParOf" srcId="{7B1A46F1-6FB9-4829-BA17-2D3A02AC7163}" destId="{395A0E82-71F5-4BE0-8C5A-8885363F886F}" srcOrd="1" destOrd="0" presId="urn:microsoft.com/office/officeart/2008/layout/HalfCircleOrganizationChart"/>
    <dgm:cxn modelId="{A6F103CE-BE80-4F61-BA2C-C41817624C21}" type="presParOf" srcId="{7B1A46F1-6FB9-4829-BA17-2D3A02AC7163}" destId="{B1579834-050F-42A6-8EC7-2A5B80265643}" srcOrd="2" destOrd="0" presId="urn:microsoft.com/office/officeart/2008/layout/HalfCircleOrganizationChart"/>
    <dgm:cxn modelId="{7587EAB2-0533-485C-A1E8-4C939521E008}" type="presParOf" srcId="{7B1A46F1-6FB9-4829-BA17-2D3A02AC7163}" destId="{E06E183E-079C-4025-A173-23E4EB3E3AD8}" srcOrd="3" destOrd="0" presId="urn:microsoft.com/office/officeart/2008/layout/HalfCircleOrganizationChart"/>
    <dgm:cxn modelId="{43C97767-9B4C-4CC2-A844-96B10C232A58}" type="presParOf" srcId="{60AAB968-2E49-4E2C-A800-B3723B17A02F}" destId="{DF8470E0-8E86-4010-970D-A9905E3D7718}" srcOrd="1" destOrd="0" presId="urn:microsoft.com/office/officeart/2008/layout/HalfCircleOrganizationChart"/>
    <dgm:cxn modelId="{AAA64350-8D11-49EA-8BDE-0D3E5AE95C9A}" type="presParOf" srcId="{60AAB968-2E49-4E2C-A800-B3723B17A02F}" destId="{66111105-D4C2-499A-B378-3C6A5E491BDD}" srcOrd="2" destOrd="0" presId="urn:microsoft.com/office/officeart/2008/layout/HalfCircleOrganizationChart"/>
    <dgm:cxn modelId="{E73751ED-0C9E-400F-BBE9-332EFAB70A5C}" type="presParOf" srcId="{C29F7E61-0AF9-43A7-9ED3-9BF77F361A41}" destId="{33E5C229-99A6-4581-AC49-4FAD745055C6}" srcOrd="4" destOrd="0" presId="urn:microsoft.com/office/officeart/2008/layout/HalfCircleOrganizationChart"/>
    <dgm:cxn modelId="{0A32DB50-A804-466F-AE33-A8F327D72814}" type="presParOf" srcId="{C29F7E61-0AF9-43A7-9ED3-9BF77F361A41}" destId="{8616527F-8E5D-4D1E-8FD1-91CF6F561A44}" srcOrd="5" destOrd="0" presId="urn:microsoft.com/office/officeart/2008/layout/HalfCircleOrganizationChart"/>
    <dgm:cxn modelId="{C21997C2-6B5D-4A69-920A-6F9F4EB46342}" type="presParOf" srcId="{8616527F-8E5D-4D1E-8FD1-91CF6F561A44}" destId="{0C1A03D7-D074-43DC-A6C7-32740F2A3A21}" srcOrd="0" destOrd="0" presId="urn:microsoft.com/office/officeart/2008/layout/HalfCircleOrganizationChart"/>
    <dgm:cxn modelId="{A70B1B36-F8C2-49D8-BCB6-6758D5713F52}" type="presParOf" srcId="{0C1A03D7-D074-43DC-A6C7-32740F2A3A21}" destId="{DB94DA94-A673-4325-BF0C-DAABEB84BACC}" srcOrd="0" destOrd="0" presId="urn:microsoft.com/office/officeart/2008/layout/HalfCircleOrganizationChart"/>
    <dgm:cxn modelId="{2AC600BB-C223-4B32-A4DE-6033FB7E4E7D}" type="presParOf" srcId="{0C1A03D7-D074-43DC-A6C7-32740F2A3A21}" destId="{70EE9D02-37F7-4567-95D9-7ADC77CD6DE2}" srcOrd="1" destOrd="0" presId="urn:microsoft.com/office/officeart/2008/layout/HalfCircleOrganizationChart"/>
    <dgm:cxn modelId="{8E85911E-7BC4-4ACE-8303-5E41A9C5C94D}" type="presParOf" srcId="{0C1A03D7-D074-43DC-A6C7-32740F2A3A21}" destId="{230CAE36-68F6-4A57-9044-4D910AF39D97}" srcOrd="2" destOrd="0" presId="urn:microsoft.com/office/officeart/2008/layout/HalfCircleOrganizationChart"/>
    <dgm:cxn modelId="{FCCC9C4D-D6C0-4778-AECE-58F013E8BB6C}" type="presParOf" srcId="{0C1A03D7-D074-43DC-A6C7-32740F2A3A21}" destId="{17DDA912-E2FA-46D1-879D-CFCB6721E28B}" srcOrd="3" destOrd="0" presId="urn:microsoft.com/office/officeart/2008/layout/HalfCircleOrganizationChart"/>
    <dgm:cxn modelId="{03D25DA9-C934-470F-AC13-B5AD883FC735}" type="presParOf" srcId="{8616527F-8E5D-4D1E-8FD1-91CF6F561A44}" destId="{89741A55-8620-4873-AFDD-0960AD77DDCC}" srcOrd="1" destOrd="0" presId="urn:microsoft.com/office/officeart/2008/layout/HalfCircleOrganizationChart"/>
    <dgm:cxn modelId="{C7DFD4BC-4AE0-4216-8B3E-BB00C6151B83}" type="presParOf" srcId="{8616527F-8E5D-4D1E-8FD1-91CF6F561A44}" destId="{C46452FF-2C8A-495A-A8C2-9D75A0BE25EB}" srcOrd="2" destOrd="0" presId="urn:microsoft.com/office/officeart/2008/layout/HalfCircleOrganizationChart"/>
    <dgm:cxn modelId="{F0DCBD07-CF0A-4719-A152-F128319969D7}" type="presParOf" srcId="{C29F7E61-0AF9-43A7-9ED3-9BF77F361A41}" destId="{F4EC9287-02C1-4268-8754-FBC3DDAF5C76}" srcOrd="6" destOrd="0" presId="urn:microsoft.com/office/officeart/2008/layout/HalfCircleOrganizationChart"/>
    <dgm:cxn modelId="{3955594A-737B-4516-B225-9AFC8B02F211}" type="presParOf" srcId="{C29F7E61-0AF9-43A7-9ED3-9BF77F361A41}" destId="{CC045234-ECCC-4C38-B66A-B976DFDE748B}" srcOrd="7" destOrd="0" presId="urn:microsoft.com/office/officeart/2008/layout/HalfCircleOrganizationChart"/>
    <dgm:cxn modelId="{1EB44A83-D48B-439E-A98C-1E9CBC793C81}" type="presParOf" srcId="{CC045234-ECCC-4C38-B66A-B976DFDE748B}" destId="{DF0DD0CB-4AD7-4014-9F48-CAE13E774791}" srcOrd="0" destOrd="0" presId="urn:microsoft.com/office/officeart/2008/layout/HalfCircleOrganizationChart"/>
    <dgm:cxn modelId="{F48F811A-890C-4CF6-9F4D-9F08F03FB59E}" type="presParOf" srcId="{DF0DD0CB-4AD7-4014-9F48-CAE13E774791}" destId="{CACF31E0-1905-4B06-B74E-38F50427FB9D}" srcOrd="0" destOrd="0" presId="urn:microsoft.com/office/officeart/2008/layout/HalfCircleOrganizationChart"/>
    <dgm:cxn modelId="{B52C9617-843A-45F1-A426-D1EA4072DBE1}" type="presParOf" srcId="{DF0DD0CB-4AD7-4014-9F48-CAE13E774791}" destId="{37F74878-C2A0-4EFD-8347-BC4A4B31FD97}" srcOrd="1" destOrd="0" presId="urn:microsoft.com/office/officeart/2008/layout/HalfCircleOrganizationChart"/>
    <dgm:cxn modelId="{2ED9F7EE-C6F5-47E8-A6BA-8A052AB0BF54}" type="presParOf" srcId="{DF0DD0CB-4AD7-4014-9F48-CAE13E774791}" destId="{690DACEA-E632-4FEF-9D11-7B70C143C2F5}" srcOrd="2" destOrd="0" presId="urn:microsoft.com/office/officeart/2008/layout/HalfCircleOrganizationChart"/>
    <dgm:cxn modelId="{A2BD1E6F-1C58-4118-B8B0-C6F14EDEE8D9}" type="presParOf" srcId="{DF0DD0CB-4AD7-4014-9F48-CAE13E774791}" destId="{6A84BCC0-16D5-4816-99F0-D8BD5E29BD40}" srcOrd="3" destOrd="0" presId="urn:microsoft.com/office/officeart/2008/layout/HalfCircleOrganizationChart"/>
    <dgm:cxn modelId="{08620C5D-3A84-4CA0-9536-D8F95663AFBA}" type="presParOf" srcId="{CC045234-ECCC-4C38-B66A-B976DFDE748B}" destId="{E4A19B2D-3FF9-4893-8058-E49488D81379}" srcOrd="1" destOrd="0" presId="urn:microsoft.com/office/officeart/2008/layout/HalfCircleOrganizationChart"/>
    <dgm:cxn modelId="{434D86B4-4803-4FF7-816B-FF18EDF016CF}" type="presParOf" srcId="{CC045234-ECCC-4C38-B66A-B976DFDE748B}" destId="{90F257D1-CEEE-49DD-8DE7-85FB255D5C83}" srcOrd="2" destOrd="0" presId="urn:microsoft.com/office/officeart/2008/layout/HalfCircleOrganizationChart"/>
    <dgm:cxn modelId="{7E2BFB7E-0D40-483D-A91A-B20F45744D7C}" type="presParOf" srcId="{00FBE6A1-9723-4810-B857-2041F52CAC7A}" destId="{E8EC7AA4-D70F-4814-9E94-636D8DE27490}" srcOrd="2" destOrd="0" presId="urn:microsoft.com/office/officeart/2008/layout/HalfCircleOrganizationChart"/>
    <dgm:cxn modelId="{A1CCB106-4138-4774-AB1A-F65AD6DFB651}" type="presParOf" srcId="{E8EC7AA4-D70F-4814-9E94-636D8DE27490}" destId="{358C5B33-BBE4-4533-B811-C717FE3C8FFF}" srcOrd="0" destOrd="0" presId="urn:microsoft.com/office/officeart/2008/layout/HalfCircleOrganizationChart"/>
    <dgm:cxn modelId="{D4D4A295-D50D-42D4-9D2B-20DC21F93FC2}" type="presParOf" srcId="{E8EC7AA4-D70F-4814-9E94-636D8DE27490}" destId="{8BDD4621-D29F-4563-BE68-1C4CB7E82B24}" srcOrd="1" destOrd="0" presId="urn:microsoft.com/office/officeart/2008/layout/HalfCircleOrganizationChart"/>
    <dgm:cxn modelId="{D381FA38-55BC-41E2-98A8-2271C91809E7}" type="presParOf" srcId="{8BDD4621-D29F-4563-BE68-1C4CB7E82B24}" destId="{920C5B6C-0E4B-49CC-AD5D-A30288C9C8EE}" srcOrd="0" destOrd="0" presId="urn:microsoft.com/office/officeart/2008/layout/HalfCircleOrganizationChart"/>
    <dgm:cxn modelId="{88403D52-5B42-4E2F-BC9C-B1AC0F0D464B}" type="presParOf" srcId="{920C5B6C-0E4B-49CC-AD5D-A30288C9C8EE}" destId="{E07A8EF3-7741-477C-B53F-9EE9476FC057}" srcOrd="0" destOrd="0" presId="urn:microsoft.com/office/officeart/2008/layout/HalfCircleOrganizationChart"/>
    <dgm:cxn modelId="{871FE3A4-A922-4491-9962-AE982989A601}" type="presParOf" srcId="{920C5B6C-0E4B-49CC-AD5D-A30288C9C8EE}" destId="{6CA809CD-F063-4C21-A780-93E049583D4A}" srcOrd="1" destOrd="0" presId="urn:microsoft.com/office/officeart/2008/layout/HalfCircleOrganizationChart"/>
    <dgm:cxn modelId="{8F79B94C-F3CF-494C-84C9-A6086FD08480}" type="presParOf" srcId="{920C5B6C-0E4B-49CC-AD5D-A30288C9C8EE}" destId="{CF38F01B-4734-423B-A7FC-22E13B31CDBE}" srcOrd="2" destOrd="0" presId="urn:microsoft.com/office/officeart/2008/layout/HalfCircleOrganizationChart"/>
    <dgm:cxn modelId="{4766A633-7749-40FB-B771-F93A06FCEA60}" type="presParOf" srcId="{920C5B6C-0E4B-49CC-AD5D-A30288C9C8EE}" destId="{E7B62722-B6BC-4DA7-9F3C-29CF5A4EC002}" srcOrd="3" destOrd="0" presId="urn:microsoft.com/office/officeart/2008/layout/HalfCircleOrganizationChart"/>
    <dgm:cxn modelId="{BCCDA840-1037-436B-92A4-25B52AB47E93}" type="presParOf" srcId="{8BDD4621-D29F-4563-BE68-1C4CB7E82B24}" destId="{F61032A8-A1CA-496C-8F9F-FF733EAF2FA0}" srcOrd="1" destOrd="0" presId="urn:microsoft.com/office/officeart/2008/layout/HalfCircleOrganizationChart"/>
    <dgm:cxn modelId="{E8174CB9-F99C-4803-B19B-5E26C27844DC}" type="presParOf" srcId="{8BDD4621-D29F-4563-BE68-1C4CB7E82B24}" destId="{883BE5B9-9798-4791-9313-A928B14780A8}" srcOrd="2" destOrd="0" presId="urn:microsoft.com/office/officeart/2008/layout/HalfCircleOrganizationChart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D8DD7C-9AB5-47C5-9AD6-4CE00402BDE7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5B371FB-074A-4DB6-9498-67543CEC0012}">
      <dgm:prSet phldrT="[文本]" custT="1"/>
      <dgm:spPr/>
      <dgm:t>
        <a:bodyPr/>
        <a:lstStyle/>
        <a:p>
          <a:r>
            <a:rPr lang="zh-CN" altLang="en-US" sz="4400" dirty="0" smtClean="0"/>
            <a:t>网络层次</a:t>
          </a:r>
          <a:endParaRPr lang="zh-CN" altLang="en-US" sz="4400" dirty="0"/>
        </a:p>
      </dgm:t>
    </dgm:pt>
    <dgm:pt modelId="{83707567-80FA-4CCB-80C0-BBB11BCC71B4}" type="parTrans" cxnId="{71104549-B210-432D-AD8A-7FEC42B8DEE7}">
      <dgm:prSet/>
      <dgm:spPr/>
      <dgm:t>
        <a:bodyPr/>
        <a:lstStyle/>
        <a:p>
          <a:endParaRPr lang="zh-CN" altLang="en-US" sz="1600"/>
        </a:p>
      </dgm:t>
    </dgm:pt>
    <dgm:pt modelId="{4C485C15-712E-44FE-93F4-7CBE3FCC9810}" type="sibTrans" cxnId="{71104549-B210-432D-AD8A-7FEC42B8DEE7}">
      <dgm:prSet/>
      <dgm:spPr/>
      <dgm:t>
        <a:bodyPr/>
        <a:lstStyle/>
        <a:p>
          <a:endParaRPr lang="zh-CN" altLang="en-US" sz="1600"/>
        </a:p>
      </dgm:t>
    </dgm:pt>
    <dgm:pt modelId="{ABDFA47B-19ED-4384-90EA-8D4954B176F9}">
      <dgm:prSet phldrT="[文本]" custT="1"/>
      <dgm:spPr/>
      <dgm:t>
        <a:bodyPr/>
        <a:lstStyle/>
        <a:p>
          <a:r>
            <a:rPr lang="zh-CN" altLang="en-US" sz="2400" dirty="0" smtClean="0"/>
            <a:t>信息加解密识别</a:t>
          </a:r>
          <a:endParaRPr lang="zh-CN" altLang="en-US" sz="2400" dirty="0"/>
        </a:p>
      </dgm:t>
    </dgm:pt>
    <dgm:pt modelId="{B4F66604-3522-4C08-A3A9-134A652EDE75}" type="parTrans" cxnId="{0231337E-2CD4-48F3-A499-E7D49CD67967}">
      <dgm:prSet custT="1"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 w="57150">
          <a:solidFill>
            <a:srgbClr val="FF6699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 sz="600"/>
        </a:p>
      </dgm:t>
    </dgm:pt>
    <dgm:pt modelId="{ED4EB2B5-9988-4F79-B1DD-D0DDF1F032AD}" type="sibTrans" cxnId="{0231337E-2CD4-48F3-A499-E7D49CD67967}">
      <dgm:prSet/>
      <dgm:spPr/>
      <dgm:t>
        <a:bodyPr/>
        <a:lstStyle/>
        <a:p>
          <a:endParaRPr lang="zh-CN" altLang="en-US" sz="1600"/>
        </a:p>
      </dgm:t>
    </dgm:pt>
    <dgm:pt modelId="{D26F2BAF-E2E4-4F0F-A7EC-A44C8BF166F7}">
      <dgm:prSet phldrT="[文本]" custT="1"/>
      <dgm:spPr/>
      <dgm:t>
        <a:bodyPr/>
        <a:lstStyle/>
        <a:p>
          <a:r>
            <a:rPr lang="zh-CN" altLang="en-US" sz="2400" dirty="0" smtClean="0"/>
            <a:t>隐信道</a:t>
          </a:r>
          <a:r>
            <a:rPr lang="en-US" altLang="zh-CN" sz="2400" dirty="0" smtClean="0"/>
            <a:t>(</a:t>
          </a:r>
          <a:r>
            <a:rPr lang="zh-CN" altLang="en-US" sz="2400" dirty="0" smtClean="0"/>
            <a:t>内容</a:t>
          </a:r>
          <a:r>
            <a:rPr lang="en-US" altLang="zh-CN" sz="2400" dirty="0" smtClean="0"/>
            <a:t>)</a:t>
          </a:r>
          <a:endParaRPr lang="zh-CN" altLang="en-US" sz="2400" dirty="0"/>
        </a:p>
      </dgm:t>
    </dgm:pt>
    <dgm:pt modelId="{5D00073C-0E75-4766-AE14-3277CA88E498}" type="parTrans" cxnId="{1D35F42E-AA59-4B4C-869F-2C451AA1F0D6}">
      <dgm:prSet custT="1"/>
      <dgm:spPr/>
      <dgm:t>
        <a:bodyPr/>
        <a:lstStyle/>
        <a:p>
          <a:endParaRPr lang="zh-CN" altLang="en-US" sz="400"/>
        </a:p>
      </dgm:t>
    </dgm:pt>
    <dgm:pt modelId="{9119223B-985A-4A61-A62A-8897735E0F02}" type="sibTrans" cxnId="{1D35F42E-AA59-4B4C-869F-2C451AA1F0D6}">
      <dgm:prSet/>
      <dgm:spPr/>
      <dgm:t>
        <a:bodyPr/>
        <a:lstStyle/>
        <a:p>
          <a:endParaRPr lang="zh-CN" altLang="en-US" sz="1600"/>
        </a:p>
      </dgm:t>
    </dgm:pt>
    <dgm:pt modelId="{FB4E8CFB-DCE7-4D0A-AC93-F0FEDE839C10}">
      <dgm:prSet phldrT="[文本]" custT="1"/>
      <dgm:spPr/>
      <dgm:t>
        <a:bodyPr/>
        <a:lstStyle/>
        <a:p>
          <a:r>
            <a:rPr lang="zh-CN" altLang="en-US" sz="2400" dirty="0" smtClean="0"/>
            <a:t>僵尸网络行为</a:t>
          </a:r>
          <a:endParaRPr lang="zh-CN" altLang="en-US" sz="2400" dirty="0"/>
        </a:p>
      </dgm:t>
    </dgm:pt>
    <dgm:pt modelId="{9BC06C59-AD99-42E1-872B-22B2C87A0EAA}" type="parTrans" cxnId="{E14CAA26-A813-41A9-88FE-9CB3BB059C7F}">
      <dgm:prSet custT="1"/>
      <dgm:spPr/>
      <dgm:t>
        <a:bodyPr/>
        <a:lstStyle/>
        <a:p>
          <a:endParaRPr lang="zh-CN" altLang="en-US" sz="400"/>
        </a:p>
      </dgm:t>
    </dgm:pt>
    <dgm:pt modelId="{F67F544D-BF6D-4D82-A5D3-B6048CDEA95C}" type="sibTrans" cxnId="{E14CAA26-A813-41A9-88FE-9CB3BB059C7F}">
      <dgm:prSet/>
      <dgm:spPr/>
      <dgm:t>
        <a:bodyPr/>
        <a:lstStyle/>
        <a:p>
          <a:endParaRPr lang="zh-CN" altLang="en-US" sz="1600"/>
        </a:p>
      </dgm:t>
    </dgm:pt>
    <dgm:pt modelId="{C1FA9619-F46C-4C37-A596-518E0B878738}">
      <dgm:prSet phldrT="[文本]" custT="1"/>
      <dgm:spPr/>
      <dgm:t>
        <a:bodyPr/>
        <a:lstStyle/>
        <a:p>
          <a:r>
            <a:rPr lang="en-US" altLang="zh-CN" sz="2400" dirty="0" smtClean="0"/>
            <a:t>Deep Packet Inspection</a:t>
          </a:r>
          <a:endParaRPr lang="zh-CN" altLang="en-US" sz="2400" dirty="0"/>
        </a:p>
      </dgm:t>
    </dgm:pt>
    <dgm:pt modelId="{0C5A22DC-90F7-407F-8FAF-58E073F6ACA4}" type="parTrans" cxnId="{ACBFC0D8-3635-4A09-9195-272E3F0AD9ED}">
      <dgm:prSet custT="1"/>
      <dgm:spPr>
        <a:ln w="57150">
          <a:solidFill>
            <a:srgbClr val="FF6699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 sz="400"/>
        </a:p>
      </dgm:t>
    </dgm:pt>
    <dgm:pt modelId="{D73266A8-BC78-476D-A21D-5A0A7B66534D}" type="sibTrans" cxnId="{ACBFC0D8-3635-4A09-9195-272E3F0AD9ED}">
      <dgm:prSet/>
      <dgm:spPr/>
      <dgm:t>
        <a:bodyPr/>
        <a:lstStyle/>
        <a:p>
          <a:endParaRPr lang="zh-CN" altLang="en-US" sz="1600"/>
        </a:p>
      </dgm:t>
    </dgm:pt>
    <dgm:pt modelId="{DC276098-5568-465B-A79D-9AA896E26F6D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BD451C6A-14EC-4EBD-AB0C-4853FBBA622D}" type="parTrans" cxnId="{87026D94-5ABC-4A44-96D0-BF12F38A90E3}">
      <dgm:prSet custT="1"/>
      <dgm:spPr>
        <a:ln w="57150">
          <a:solidFill>
            <a:srgbClr val="FF6699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 sz="600"/>
        </a:p>
      </dgm:t>
    </dgm:pt>
    <dgm:pt modelId="{3271D505-7839-4DCE-9AF2-3B7508F59C86}" type="sibTrans" cxnId="{87026D94-5ABC-4A44-96D0-BF12F38A90E3}">
      <dgm:prSet/>
      <dgm:spPr/>
      <dgm:t>
        <a:bodyPr/>
        <a:lstStyle/>
        <a:p>
          <a:endParaRPr lang="zh-CN" altLang="en-US" sz="1600"/>
        </a:p>
      </dgm:t>
    </dgm:pt>
    <dgm:pt modelId="{7041B620-CB2E-469E-9FE0-9768A6EA1A68}" type="pres">
      <dgm:prSet presAssocID="{55D8DD7C-9AB5-47C5-9AD6-4CE00402BD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1E8D54-9D05-45B0-B3E8-DB3E6C3973DA}" type="pres">
      <dgm:prSet presAssocID="{A5B371FB-074A-4DB6-9498-67543CEC0012}" presName="root1" presStyleCnt="0"/>
      <dgm:spPr/>
      <dgm:t>
        <a:bodyPr/>
        <a:lstStyle/>
        <a:p>
          <a:endParaRPr lang="zh-CN" altLang="en-US"/>
        </a:p>
      </dgm:t>
    </dgm:pt>
    <dgm:pt modelId="{12C84B8D-8AB8-45E1-9167-BC710AE822CE}" type="pres">
      <dgm:prSet presAssocID="{A5B371FB-074A-4DB6-9498-67543CEC0012}" presName="LevelOneTextNode" presStyleLbl="node0" presStyleIdx="0" presStyleCnt="1" custScaleY="715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FD944E-4F5C-4188-A8FF-D6A145601CF1}" type="pres">
      <dgm:prSet presAssocID="{A5B371FB-074A-4DB6-9498-67543CEC0012}" presName="level2hierChild" presStyleCnt="0"/>
      <dgm:spPr/>
      <dgm:t>
        <a:bodyPr/>
        <a:lstStyle/>
        <a:p>
          <a:endParaRPr lang="zh-CN" altLang="en-US"/>
        </a:p>
      </dgm:t>
    </dgm:pt>
    <dgm:pt modelId="{37517019-AF51-42F0-B146-53F0D068FE24}" type="pres">
      <dgm:prSet presAssocID="{B4F66604-3522-4C08-A3A9-134A652EDE75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EF708D65-65A4-49D0-9F90-75C4653911F5}" type="pres">
      <dgm:prSet presAssocID="{B4F66604-3522-4C08-A3A9-134A652EDE75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E558CD61-E868-475D-81DA-1ADAD5B53898}" type="pres">
      <dgm:prSet presAssocID="{ABDFA47B-19ED-4384-90EA-8D4954B176F9}" presName="root2" presStyleCnt="0"/>
      <dgm:spPr/>
      <dgm:t>
        <a:bodyPr/>
        <a:lstStyle/>
        <a:p>
          <a:endParaRPr lang="zh-CN" altLang="en-US"/>
        </a:p>
      </dgm:t>
    </dgm:pt>
    <dgm:pt modelId="{356FA1DA-DDF6-4D94-87D1-B96ED847ADDA}" type="pres">
      <dgm:prSet presAssocID="{ABDFA47B-19ED-4384-90EA-8D4954B176F9}" presName="LevelTwoTextNode" presStyleLbl="node2" presStyleIdx="0" presStyleCnt="5" custScaleY="821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86C201-3D51-4CE3-BB44-37CAA34F2A51}" type="pres">
      <dgm:prSet presAssocID="{ABDFA47B-19ED-4384-90EA-8D4954B176F9}" presName="level3hierChild" presStyleCnt="0"/>
      <dgm:spPr/>
      <dgm:t>
        <a:bodyPr/>
        <a:lstStyle/>
        <a:p>
          <a:endParaRPr lang="zh-CN" altLang="en-US"/>
        </a:p>
      </dgm:t>
    </dgm:pt>
    <dgm:pt modelId="{0DBC9665-9F56-454A-94FB-E7481860ADF2}" type="pres">
      <dgm:prSet presAssocID="{5D00073C-0E75-4766-AE14-3277CA88E498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EC853EB5-9A74-4BB7-8D54-E26CAD46AA67}" type="pres">
      <dgm:prSet presAssocID="{5D00073C-0E75-4766-AE14-3277CA88E498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D9397B18-1030-46B6-9B3A-EA74436889F6}" type="pres">
      <dgm:prSet presAssocID="{D26F2BAF-E2E4-4F0F-A7EC-A44C8BF166F7}" presName="root2" presStyleCnt="0"/>
      <dgm:spPr/>
      <dgm:t>
        <a:bodyPr/>
        <a:lstStyle/>
        <a:p>
          <a:endParaRPr lang="zh-CN" altLang="en-US"/>
        </a:p>
      </dgm:t>
    </dgm:pt>
    <dgm:pt modelId="{3934A510-FE83-48DE-95E4-8609A00DBEDF}" type="pres">
      <dgm:prSet presAssocID="{D26F2BAF-E2E4-4F0F-A7EC-A44C8BF166F7}" presName="LevelTwoTextNode" presStyleLbl="node2" presStyleIdx="1" presStyleCnt="5" custScaleY="76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897A58-34D3-46D9-96E3-DE9B94F5B921}" type="pres">
      <dgm:prSet presAssocID="{D26F2BAF-E2E4-4F0F-A7EC-A44C8BF166F7}" presName="level3hierChild" presStyleCnt="0"/>
      <dgm:spPr/>
      <dgm:t>
        <a:bodyPr/>
        <a:lstStyle/>
        <a:p>
          <a:endParaRPr lang="zh-CN" altLang="en-US"/>
        </a:p>
      </dgm:t>
    </dgm:pt>
    <dgm:pt modelId="{CB0C74DD-3061-43CE-BDCA-10F2442B4DD4}" type="pres">
      <dgm:prSet presAssocID="{9BC06C59-AD99-42E1-872B-22B2C87A0EA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6510E78-2F54-407A-B4D0-4BFCD7F8BC4F}" type="pres">
      <dgm:prSet presAssocID="{9BC06C59-AD99-42E1-872B-22B2C87A0EA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871827E-6167-42A0-A965-15B26F330A21}" type="pres">
      <dgm:prSet presAssocID="{FB4E8CFB-DCE7-4D0A-AC93-F0FEDE839C10}" presName="root2" presStyleCnt="0"/>
      <dgm:spPr/>
      <dgm:t>
        <a:bodyPr/>
        <a:lstStyle/>
        <a:p>
          <a:endParaRPr lang="zh-CN" altLang="en-US"/>
        </a:p>
      </dgm:t>
    </dgm:pt>
    <dgm:pt modelId="{4BD36581-EC14-4BFE-924B-5E374815C866}" type="pres">
      <dgm:prSet presAssocID="{FB4E8CFB-DCE7-4D0A-AC93-F0FEDE839C10}" presName="LevelTwoTextNode" presStyleLbl="node2" presStyleIdx="2" presStyleCnt="5" custScaleY="728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9DA95B-EE6C-4D20-A18E-FB3ECED0F417}" type="pres">
      <dgm:prSet presAssocID="{FB4E8CFB-DCE7-4D0A-AC93-F0FEDE839C10}" presName="level3hierChild" presStyleCnt="0"/>
      <dgm:spPr/>
      <dgm:t>
        <a:bodyPr/>
        <a:lstStyle/>
        <a:p>
          <a:endParaRPr lang="zh-CN" altLang="en-US"/>
        </a:p>
      </dgm:t>
    </dgm:pt>
    <dgm:pt modelId="{14ACBE6A-1980-4FF5-911E-E6FF02FF128B}" type="pres">
      <dgm:prSet presAssocID="{0C5A22DC-90F7-407F-8FAF-58E073F6ACA4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5824831-A1C0-493E-AD9C-F548DCCF8C71}" type="pres">
      <dgm:prSet presAssocID="{0C5A22DC-90F7-407F-8FAF-58E073F6ACA4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962955E-0B01-4993-8F46-2883A67FCAF3}" type="pres">
      <dgm:prSet presAssocID="{C1FA9619-F46C-4C37-A596-518E0B878738}" presName="root2" presStyleCnt="0"/>
      <dgm:spPr/>
      <dgm:t>
        <a:bodyPr/>
        <a:lstStyle/>
        <a:p>
          <a:endParaRPr lang="zh-CN" altLang="en-US"/>
        </a:p>
      </dgm:t>
    </dgm:pt>
    <dgm:pt modelId="{5328D0CD-133E-43DB-8551-C4F4E75D12EE}" type="pres">
      <dgm:prSet presAssocID="{C1FA9619-F46C-4C37-A596-518E0B878738}" presName="LevelTwoTextNode" presStyleLbl="node2" presStyleIdx="3" presStyleCnt="5" custScaleY="814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65D9A4-960E-4087-A93E-643998F4CA38}" type="pres">
      <dgm:prSet presAssocID="{C1FA9619-F46C-4C37-A596-518E0B878738}" presName="level3hierChild" presStyleCnt="0"/>
      <dgm:spPr/>
      <dgm:t>
        <a:bodyPr/>
        <a:lstStyle/>
        <a:p>
          <a:endParaRPr lang="zh-CN" altLang="en-US"/>
        </a:p>
      </dgm:t>
    </dgm:pt>
    <dgm:pt modelId="{976DC179-C907-49D2-8093-6A5A862070AE}" type="pres">
      <dgm:prSet presAssocID="{BD451C6A-14EC-4EBD-AB0C-4853FBBA622D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E5999133-71AA-4134-A6CB-9968A65B48A0}" type="pres">
      <dgm:prSet presAssocID="{BD451C6A-14EC-4EBD-AB0C-4853FBBA622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093CB88-CC54-4463-8D43-F50594D321D1}" type="pres">
      <dgm:prSet presAssocID="{DC276098-5568-465B-A79D-9AA896E26F6D}" presName="root2" presStyleCnt="0"/>
      <dgm:spPr/>
      <dgm:t>
        <a:bodyPr/>
        <a:lstStyle/>
        <a:p>
          <a:endParaRPr lang="zh-CN" altLang="en-US"/>
        </a:p>
      </dgm:t>
    </dgm:pt>
    <dgm:pt modelId="{D4FEA4ED-98B7-42A0-8757-78F2691D9953}" type="pres">
      <dgm:prSet presAssocID="{DC276098-5568-465B-A79D-9AA896E26F6D}" presName="LevelTwoTextNode" presStyleLbl="node2" presStyleIdx="4" presStyleCnt="5" custScaleY="684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3DE4E1-65AC-481B-B589-29722272F4F6}" type="pres">
      <dgm:prSet presAssocID="{DC276098-5568-465B-A79D-9AA896E26F6D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F243530D-02A7-4D3B-8EB1-1E17A7C84B00}" type="presOf" srcId="{D26F2BAF-E2E4-4F0F-A7EC-A44C8BF166F7}" destId="{3934A510-FE83-48DE-95E4-8609A00DBEDF}" srcOrd="0" destOrd="0" presId="urn:microsoft.com/office/officeart/2008/layout/HorizontalMultiLevelHierarchy"/>
    <dgm:cxn modelId="{6C27AF11-8E96-4E55-8ED0-E00B2FF28953}" type="presOf" srcId="{ABDFA47B-19ED-4384-90EA-8D4954B176F9}" destId="{356FA1DA-DDF6-4D94-87D1-B96ED847ADDA}" srcOrd="0" destOrd="0" presId="urn:microsoft.com/office/officeart/2008/layout/HorizontalMultiLevelHierarchy"/>
    <dgm:cxn modelId="{6109365C-1C45-497C-B44D-8A1C005BCAA8}" type="presOf" srcId="{B4F66604-3522-4C08-A3A9-134A652EDE75}" destId="{37517019-AF51-42F0-B146-53F0D068FE24}" srcOrd="0" destOrd="0" presId="urn:microsoft.com/office/officeart/2008/layout/HorizontalMultiLevelHierarchy"/>
    <dgm:cxn modelId="{E14CAA26-A813-41A9-88FE-9CB3BB059C7F}" srcId="{A5B371FB-074A-4DB6-9498-67543CEC0012}" destId="{FB4E8CFB-DCE7-4D0A-AC93-F0FEDE839C10}" srcOrd="2" destOrd="0" parTransId="{9BC06C59-AD99-42E1-872B-22B2C87A0EAA}" sibTransId="{F67F544D-BF6D-4D82-A5D3-B6048CDEA95C}"/>
    <dgm:cxn modelId="{B57D9BCD-86B4-435D-B1B0-A0AC44B56C3B}" type="presOf" srcId="{FB4E8CFB-DCE7-4D0A-AC93-F0FEDE839C10}" destId="{4BD36581-EC14-4BFE-924B-5E374815C866}" srcOrd="0" destOrd="0" presId="urn:microsoft.com/office/officeart/2008/layout/HorizontalMultiLevelHierarchy"/>
    <dgm:cxn modelId="{AC056CAD-AF9A-42FB-A2E7-C8AB104A682C}" type="presOf" srcId="{B4F66604-3522-4C08-A3A9-134A652EDE75}" destId="{EF708D65-65A4-49D0-9F90-75C4653911F5}" srcOrd="1" destOrd="0" presId="urn:microsoft.com/office/officeart/2008/layout/HorizontalMultiLevelHierarchy"/>
    <dgm:cxn modelId="{97D0080F-545C-4367-B73D-9B8A732AB458}" type="presOf" srcId="{A5B371FB-074A-4DB6-9498-67543CEC0012}" destId="{12C84B8D-8AB8-45E1-9167-BC710AE822CE}" srcOrd="0" destOrd="0" presId="urn:microsoft.com/office/officeart/2008/layout/HorizontalMultiLevelHierarchy"/>
    <dgm:cxn modelId="{1D35F42E-AA59-4B4C-869F-2C451AA1F0D6}" srcId="{A5B371FB-074A-4DB6-9498-67543CEC0012}" destId="{D26F2BAF-E2E4-4F0F-A7EC-A44C8BF166F7}" srcOrd="1" destOrd="0" parTransId="{5D00073C-0E75-4766-AE14-3277CA88E498}" sibTransId="{9119223B-985A-4A61-A62A-8897735E0F02}"/>
    <dgm:cxn modelId="{44ACC6BE-49BF-4EBD-B060-876E01E2DF94}" type="presOf" srcId="{5D00073C-0E75-4766-AE14-3277CA88E498}" destId="{EC853EB5-9A74-4BB7-8D54-E26CAD46AA67}" srcOrd="1" destOrd="0" presId="urn:microsoft.com/office/officeart/2008/layout/HorizontalMultiLevelHierarchy"/>
    <dgm:cxn modelId="{3A74114A-6CBB-4FC6-8412-3E9C3F748606}" type="presOf" srcId="{9BC06C59-AD99-42E1-872B-22B2C87A0EAA}" destId="{E6510E78-2F54-407A-B4D0-4BFCD7F8BC4F}" srcOrd="1" destOrd="0" presId="urn:microsoft.com/office/officeart/2008/layout/HorizontalMultiLevelHierarchy"/>
    <dgm:cxn modelId="{0231337E-2CD4-48F3-A499-E7D49CD67967}" srcId="{A5B371FB-074A-4DB6-9498-67543CEC0012}" destId="{ABDFA47B-19ED-4384-90EA-8D4954B176F9}" srcOrd="0" destOrd="0" parTransId="{B4F66604-3522-4C08-A3A9-134A652EDE75}" sibTransId="{ED4EB2B5-9988-4F79-B1DD-D0DDF1F032AD}"/>
    <dgm:cxn modelId="{28412A29-BED9-4DC3-A618-0676821D3A6A}" type="presOf" srcId="{BD451C6A-14EC-4EBD-AB0C-4853FBBA622D}" destId="{E5999133-71AA-4134-A6CB-9968A65B48A0}" srcOrd="1" destOrd="0" presId="urn:microsoft.com/office/officeart/2008/layout/HorizontalMultiLevelHierarchy"/>
    <dgm:cxn modelId="{9543F1BE-8719-4D4C-BA0B-FD4B2A5123C8}" type="presOf" srcId="{0C5A22DC-90F7-407F-8FAF-58E073F6ACA4}" destId="{F5824831-A1C0-493E-AD9C-F548DCCF8C71}" srcOrd="1" destOrd="0" presId="urn:microsoft.com/office/officeart/2008/layout/HorizontalMultiLevelHierarchy"/>
    <dgm:cxn modelId="{ACBFC0D8-3635-4A09-9195-272E3F0AD9ED}" srcId="{A5B371FB-074A-4DB6-9498-67543CEC0012}" destId="{C1FA9619-F46C-4C37-A596-518E0B878738}" srcOrd="3" destOrd="0" parTransId="{0C5A22DC-90F7-407F-8FAF-58E073F6ACA4}" sibTransId="{D73266A8-BC78-476D-A21D-5A0A7B66534D}"/>
    <dgm:cxn modelId="{71104549-B210-432D-AD8A-7FEC42B8DEE7}" srcId="{55D8DD7C-9AB5-47C5-9AD6-4CE00402BDE7}" destId="{A5B371FB-074A-4DB6-9498-67543CEC0012}" srcOrd="0" destOrd="0" parTransId="{83707567-80FA-4CCB-80C0-BBB11BCC71B4}" sibTransId="{4C485C15-712E-44FE-93F4-7CBE3FCC9810}"/>
    <dgm:cxn modelId="{3374247B-B245-4DBC-A85F-72D5A750395C}" type="presOf" srcId="{DC276098-5568-465B-A79D-9AA896E26F6D}" destId="{D4FEA4ED-98B7-42A0-8757-78F2691D9953}" srcOrd="0" destOrd="0" presId="urn:microsoft.com/office/officeart/2008/layout/HorizontalMultiLevelHierarchy"/>
    <dgm:cxn modelId="{87026D94-5ABC-4A44-96D0-BF12F38A90E3}" srcId="{A5B371FB-074A-4DB6-9498-67543CEC0012}" destId="{DC276098-5568-465B-A79D-9AA896E26F6D}" srcOrd="4" destOrd="0" parTransId="{BD451C6A-14EC-4EBD-AB0C-4853FBBA622D}" sibTransId="{3271D505-7839-4DCE-9AF2-3B7508F59C86}"/>
    <dgm:cxn modelId="{D670D519-AD71-43FF-BA4F-772B2BEC9E5B}" type="presOf" srcId="{C1FA9619-F46C-4C37-A596-518E0B878738}" destId="{5328D0CD-133E-43DB-8551-C4F4E75D12EE}" srcOrd="0" destOrd="0" presId="urn:microsoft.com/office/officeart/2008/layout/HorizontalMultiLevelHierarchy"/>
    <dgm:cxn modelId="{BFF505EF-DF2A-4744-8885-8F527E403C7D}" type="presOf" srcId="{0C5A22DC-90F7-407F-8FAF-58E073F6ACA4}" destId="{14ACBE6A-1980-4FF5-911E-E6FF02FF128B}" srcOrd="0" destOrd="0" presId="urn:microsoft.com/office/officeart/2008/layout/HorizontalMultiLevelHierarchy"/>
    <dgm:cxn modelId="{7DCBE78A-5A23-48F2-A59B-30257486D517}" type="presOf" srcId="{BD451C6A-14EC-4EBD-AB0C-4853FBBA622D}" destId="{976DC179-C907-49D2-8093-6A5A862070AE}" srcOrd="0" destOrd="0" presId="urn:microsoft.com/office/officeart/2008/layout/HorizontalMultiLevelHierarchy"/>
    <dgm:cxn modelId="{52DE20A4-039B-4A82-9F96-F8EE92D648D1}" type="presOf" srcId="{9BC06C59-AD99-42E1-872B-22B2C87A0EAA}" destId="{CB0C74DD-3061-43CE-BDCA-10F2442B4DD4}" srcOrd="0" destOrd="0" presId="urn:microsoft.com/office/officeart/2008/layout/HorizontalMultiLevelHierarchy"/>
    <dgm:cxn modelId="{A8FB0F19-10FB-4386-99AE-563128B66910}" type="presOf" srcId="{55D8DD7C-9AB5-47C5-9AD6-4CE00402BDE7}" destId="{7041B620-CB2E-469E-9FE0-9768A6EA1A68}" srcOrd="0" destOrd="0" presId="urn:microsoft.com/office/officeart/2008/layout/HorizontalMultiLevelHierarchy"/>
    <dgm:cxn modelId="{844940A9-2313-4E2A-B905-C1C8F7188934}" type="presOf" srcId="{5D00073C-0E75-4766-AE14-3277CA88E498}" destId="{0DBC9665-9F56-454A-94FB-E7481860ADF2}" srcOrd="0" destOrd="0" presId="urn:microsoft.com/office/officeart/2008/layout/HorizontalMultiLevelHierarchy"/>
    <dgm:cxn modelId="{3478C1D1-7893-4DBB-BB2C-120F8FBBCB5C}" type="presParOf" srcId="{7041B620-CB2E-469E-9FE0-9768A6EA1A68}" destId="{851E8D54-9D05-45B0-B3E8-DB3E6C3973DA}" srcOrd="0" destOrd="0" presId="urn:microsoft.com/office/officeart/2008/layout/HorizontalMultiLevelHierarchy"/>
    <dgm:cxn modelId="{8FD9373E-4D84-4DD0-84B2-FC4F841EA914}" type="presParOf" srcId="{851E8D54-9D05-45B0-B3E8-DB3E6C3973DA}" destId="{12C84B8D-8AB8-45E1-9167-BC710AE822CE}" srcOrd="0" destOrd="0" presId="urn:microsoft.com/office/officeart/2008/layout/HorizontalMultiLevelHierarchy"/>
    <dgm:cxn modelId="{FE36A091-A096-4CD5-9604-36992262C967}" type="presParOf" srcId="{851E8D54-9D05-45B0-B3E8-DB3E6C3973DA}" destId="{52FD944E-4F5C-4188-A8FF-D6A145601CF1}" srcOrd="1" destOrd="0" presId="urn:microsoft.com/office/officeart/2008/layout/HorizontalMultiLevelHierarchy"/>
    <dgm:cxn modelId="{3C6B234A-D858-4DDB-9874-77A9D6D06214}" type="presParOf" srcId="{52FD944E-4F5C-4188-A8FF-D6A145601CF1}" destId="{37517019-AF51-42F0-B146-53F0D068FE24}" srcOrd="0" destOrd="0" presId="urn:microsoft.com/office/officeart/2008/layout/HorizontalMultiLevelHierarchy"/>
    <dgm:cxn modelId="{24BEF390-86C4-4551-BD1E-9951553462EB}" type="presParOf" srcId="{37517019-AF51-42F0-B146-53F0D068FE24}" destId="{EF708D65-65A4-49D0-9F90-75C4653911F5}" srcOrd="0" destOrd="0" presId="urn:microsoft.com/office/officeart/2008/layout/HorizontalMultiLevelHierarchy"/>
    <dgm:cxn modelId="{9B03F93B-3297-44BB-A0F9-7908F071780A}" type="presParOf" srcId="{52FD944E-4F5C-4188-A8FF-D6A145601CF1}" destId="{E558CD61-E868-475D-81DA-1ADAD5B53898}" srcOrd="1" destOrd="0" presId="urn:microsoft.com/office/officeart/2008/layout/HorizontalMultiLevelHierarchy"/>
    <dgm:cxn modelId="{069F99EF-1259-4829-A97D-6069715B0308}" type="presParOf" srcId="{E558CD61-E868-475D-81DA-1ADAD5B53898}" destId="{356FA1DA-DDF6-4D94-87D1-B96ED847ADDA}" srcOrd="0" destOrd="0" presId="urn:microsoft.com/office/officeart/2008/layout/HorizontalMultiLevelHierarchy"/>
    <dgm:cxn modelId="{9F282D75-C605-4B2F-B779-DFCDD6273D9F}" type="presParOf" srcId="{E558CD61-E868-475D-81DA-1ADAD5B53898}" destId="{1386C201-3D51-4CE3-BB44-37CAA34F2A51}" srcOrd="1" destOrd="0" presId="urn:microsoft.com/office/officeart/2008/layout/HorizontalMultiLevelHierarchy"/>
    <dgm:cxn modelId="{2216EF43-1E34-42B3-8AA4-3117719C0673}" type="presParOf" srcId="{52FD944E-4F5C-4188-A8FF-D6A145601CF1}" destId="{0DBC9665-9F56-454A-94FB-E7481860ADF2}" srcOrd="2" destOrd="0" presId="urn:microsoft.com/office/officeart/2008/layout/HorizontalMultiLevelHierarchy"/>
    <dgm:cxn modelId="{F2DB4C47-2D1C-48A6-851F-D5BFC4C64559}" type="presParOf" srcId="{0DBC9665-9F56-454A-94FB-E7481860ADF2}" destId="{EC853EB5-9A74-4BB7-8D54-E26CAD46AA67}" srcOrd="0" destOrd="0" presId="urn:microsoft.com/office/officeart/2008/layout/HorizontalMultiLevelHierarchy"/>
    <dgm:cxn modelId="{2B97AD2D-9F76-4DC3-97E7-FC777BF8DD34}" type="presParOf" srcId="{52FD944E-4F5C-4188-A8FF-D6A145601CF1}" destId="{D9397B18-1030-46B6-9B3A-EA74436889F6}" srcOrd="3" destOrd="0" presId="urn:microsoft.com/office/officeart/2008/layout/HorizontalMultiLevelHierarchy"/>
    <dgm:cxn modelId="{F294A01E-9BF6-42A0-8418-B2751B00A1D2}" type="presParOf" srcId="{D9397B18-1030-46B6-9B3A-EA74436889F6}" destId="{3934A510-FE83-48DE-95E4-8609A00DBEDF}" srcOrd="0" destOrd="0" presId="urn:microsoft.com/office/officeart/2008/layout/HorizontalMultiLevelHierarchy"/>
    <dgm:cxn modelId="{C2774A4C-54A3-4495-9DE5-3C4D54F48BC1}" type="presParOf" srcId="{D9397B18-1030-46B6-9B3A-EA74436889F6}" destId="{1F897A58-34D3-46D9-96E3-DE9B94F5B921}" srcOrd="1" destOrd="0" presId="urn:microsoft.com/office/officeart/2008/layout/HorizontalMultiLevelHierarchy"/>
    <dgm:cxn modelId="{B5199100-56D6-4F73-9B6E-FC714FAE018C}" type="presParOf" srcId="{52FD944E-4F5C-4188-A8FF-D6A145601CF1}" destId="{CB0C74DD-3061-43CE-BDCA-10F2442B4DD4}" srcOrd="4" destOrd="0" presId="urn:microsoft.com/office/officeart/2008/layout/HorizontalMultiLevelHierarchy"/>
    <dgm:cxn modelId="{CFF62C49-BDFC-457C-9777-FDD174818314}" type="presParOf" srcId="{CB0C74DD-3061-43CE-BDCA-10F2442B4DD4}" destId="{E6510E78-2F54-407A-B4D0-4BFCD7F8BC4F}" srcOrd="0" destOrd="0" presId="urn:microsoft.com/office/officeart/2008/layout/HorizontalMultiLevelHierarchy"/>
    <dgm:cxn modelId="{C4301A9E-E1F0-4081-AA56-64C4A3EFE38B}" type="presParOf" srcId="{52FD944E-4F5C-4188-A8FF-D6A145601CF1}" destId="{6871827E-6167-42A0-A965-15B26F330A21}" srcOrd="5" destOrd="0" presId="urn:microsoft.com/office/officeart/2008/layout/HorizontalMultiLevelHierarchy"/>
    <dgm:cxn modelId="{CB347B51-2C2D-45C0-BAE5-D5A9D6046BDB}" type="presParOf" srcId="{6871827E-6167-42A0-A965-15B26F330A21}" destId="{4BD36581-EC14-4BFE-924B-5E374815C866}" srcOrd="0" destOrd="0" presId="urn:microsoft.com/office/officeart/2008/layout/HorizontalMultiLevelHierarchy"/>
    <dgm:cxn modelId="{501E6C03-E867-48C5-A1AE-758461F1429A}" type="presParOf" srcId="{6871827E-6167-42A0-A965-15B26F330A21}" destId="{C89DA95B-EE6C-4D20-A18E-FB3ECED0F417}" srcOrd="1" destOrd="0" presId="urn:microsoft.com/office/officeart/2008/layout/HorizontalMultiLevelHierarchy"/>
    <dgm:cxn modelId="{508A99EE-C812-4337-9D60-3C3E0074A560}" type="presParOf" srcId="{52FD944E-4F5C-4188-A8FF-D6A145601CF1}" destId="{14ACBE6A-1980-4FF5-911E-E6FF02FF128B}" srcOrd="6" destOrd="0" presId="urn:microsoft.com/office/officeart/2008/layout/HorizontalMultiLevelHierarchy"/>
    <dgm:cxn modelId="{03EBB605-3BB7-4DD4-A730-6376B1C4BB4E}" type="presParOf" srcId="{14ACBE6A-1980-4FF5-911E-E6FF02FF128B}" destId="{F5824831-A1C0-493E-AD9C-F548DCCF8C71}" srcOrd="0" destOrd="0" presId="urn:microsoft.com/office/officeart/2008/layout/HorizontalMultiLevelHierarchy"/>
    <dgm:cxn modelId="{7782DF42-2BA8-48ED-9095-16E222EBDC1D}" type="presParOf" srcId="{52FD944E-4F5C-4188-A8FF-D6A145601CF1}" destId="{8962955E-0B01-4993-8F46-2883A67FCAF3}" srcOrd="7" destOrd="0" presId="urn:microsoft.com/office/officeart/2008/layout/HorizontalMultiLevelHierarchy"/>
    <dgm:cxn modelId="{B41D6C5B-015D-4199-9D73-7F7C2634CFCE}" type="presParOf" srcId="{8962955E-0B01-4993-8F46-2883A67FCAF3}" destId="{5328D0CD-133E-43DB-8551-C4F4E75D12EE}" srcOrd="0" destOrd="0" presId="urn:microsoft.com/office/officeart/2008/layout/HorizontalMultiLevelHierarchy"/>
    <dgm:cxn modelId="{619A0E49-CAC0-4856-B5DD-86A8870B93D4}" type="presParOf" srcId="{8962955E-0B01-4993-8F46-2883A67FCAF3}" destId="{2565D9A4-960E-4087-A93E-643998F4CA38}" srcOrd="1" destOrd="0" presId="urn:microsoft.com/office/officeart/2008/layout/HorizontalMultiLevelHierarchy"/>
    <dgm:cxn modelId="{C566B8C0-B26D-43FE-B4F3-91CFAA3B6524}" type="presParOf" srcId="{52FD944E-4F5C-4188-A8FF-D6A145601CF1}" destId="{976DC179-C907-49D2-8093-6A5A862070AE}" srcOrd="8" destOrd="0" presId="urn:microsoft.com/office/officeart/2008/layout/HorizontalMultiLevelHierarchy"/>
    <dgm:cxn modelId="{A3C53CB8-E9C2-4B35-82EF-6A84CF61B6D1}" type="presParOf" srcId="{976DC179-C907-49D2-8093-6A5A862070AE}" destId="{E5999133-71AA-4134-A6CB-9968A65B48A0}" srcOrd="0" destOrd="0" presId="urn:microsoft.com/office/officeart/2008/layout/HorizontalMultiLevelHierarchy"/>
    <dgm:cxn modelId="{D5409F23-0EF6-49F3-B6E0-70F7413F171F}" type="presParOf" srcId="{52FD944E-4F5C-4188-A8FF-D6A145601CF1}" destId="{0093CB88-CC54-4463-8D43-F50594D321D1}" srcOrd="9" destOrd="0" presId="urn:microsoft.com/office/officeart/2008/layout/HorizontalMultiLevelHierarchy"/>
    <dgm:cxn modelId="{F3F7897A-E35F-454F-AF5A-B8D4A1D0F0FC}" type="presParOf" srcId="{0093CB88-CC54-4463-8D43-F50594D321D1}" destId="{D4FEA4ED-98B7-42A0-8757-78F2691D9953}" srcOrd="0" destOrd="0" presId="urn:microsoft.com/office/officeart/2008/layout/HorizontalMultiLevelHierarchy"/>
    <dgm:cxn modelId="{8D09136C-BCEF-4F82-B3E7-878AC03883F5}" type="presParOf" srcId="{0093CB88-CC54-4463-8D43-F50594D321D1}" destId="{FF3DE4E1-65AC-481B-B589-29722272F4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2C13B-321D-4882-8CC4-657B97668EF7}">
      <dsp:nvSpPr>
        <dsp:cNvPr id="0" name=""/>
        <dsp:cNvSpPr/>
      </dsp:nvSpPr>
      <dsp:spPr>
        <a:xfrm>
          <a:off x="2547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C16F-8133-43C9-9641-730D7A2F30EB}">
      <dsp:nvSpPr>
        <dsp:cNvPr id="0" name=""/>
        <dsp:cNvSpPr/>
      </dsp:nvSpPr>
      <dsp:spPr>
        <a:xfrm>
          <a:off x="2547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9B9B-3F7D-45F8-AD84-73E8F4BB015C}">
      <dsp:nvSpPr>
        <dsp:cNvPr id="0" name=""/>
        <dsp:cNvSpPr/>
      </dsp:nvSpPr>
      <dsp:spPr>
        <a:xfrm>
          <a:off x="100307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诊断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探测</a:t>
          </a:r>
          <a:endParaRPr lang="zh-CN" altLang="en-US" sz="2400" kern="1200" dirty="0"/>
        </a:p>
      </dsp:txBody>
      <dsp:txXfrm>
        <a:off x="100307" y="0"/>
        <a:ext cx="2105065" cy="444892"/>
      </dsp:txXfrm>
    </dsp:sp>
    <dsp:sp modelId="{E4C8F838-1E16-401A-85DA-CCAB2E6E2AE9}">
      <dsp:nvSpPr>
        <dsp:cNvPr id="0" name=""/>
        <dsp:cNvSpPr/>
      </dsp:nvSpPr>
      <dsp:spPr>
        <a:xfrm>
          <a:off x="2547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50F42-495B-4104-A962-A09B36AFF551}">
      <dsp:nvSpPr>
        <dsp:cNvPr id="0" name=""/>
        <dsp:cNvSpPr/>
      </dsp:nvSpPr>
      <dsp:spPr>
        <a:xfrm>
          <a:off x="149902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主动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被动</a:t>
          </a:r>
          <a:endParaRPr lang="zh-CN" altLang="en-US" sz="1200" kern="1200" dirty="0"/>
        </a:p>
      </dsp:txBody>
      <dsp:txXfrm>
        <a:off x="149902" y="795461"/>
        <a:ext cx="1957710" cy="360470"/>
      </dsp:txXfrm>
    </dsp:sp>
    <dsp:sp modelId="{54BC86EE-F37B-4336-A18E-610213E19B47}">
      <dsp:nvSpPr>
        <dsp:cNvPr id="0" name=""/>
        <dsp:cNvSpPr/>
      </dsp:nvSpPr>
      <dsp:spPr>
        <a:xfrm>
          <a:off x="2547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DFFE-D777-41C5-95D9-B5AC750B9DAF}">
      <dsp:nvSpPr>
        <dsp:cNvPr id="0" name=""/>
        <dsp:cNvSpPr/>
      </dsp:nvSpPr>
      <dsp:spPr>
        <a:xfrm>
          <a:off x="149902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钓鱼</a:t>
          </a:r>
          <a:endParaRPr lang="zh-CN" altLang="en-US" sz="1200" kern="1200" dirty="0"/>
        </a:p>
      </dsp:txBody>
      <dsp:txXfrm>
        <a:off x="149902" y="1155931"/>
        <a:ext cx="1957710" cy="360470"/>
      </dsp:txXfrm>
    </dsp:sp>
    <dsp:sp modelId="{29D17819-F2B3-481B-AB3A-6BDA18851F66}">
      <dsp:nvSpPr>
        <dsp:cNvPr id="0" name=""/>
        <dsp:cNvSpPr/>
      </dsp:nvSpPr>
      <dsp:spPr>
        <a:xfrm>
          <a:off x="2547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D2519-59EA-44FA-B332-E89279E3B88A}">
      <dsp:nvSpPr>
        <dsp:cNvPr id="0" name=""/>
        <dsp:cNvSpPr/>
      </dsp:nvSpPr>
      <dsp:spPr>
        <a:xfrm>
          <a:off x="149902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恶意代码</a:t>
          </a:r>
          <a:endParaRPr lang="zh-CN" altLang="en-US" sz="1200" kern="1200" dirty="0"/>
        </a:p>
      </dsp:txBody>
      <dsp:txXfrm>
        <a:off x="149902" y="1516402"/>
        <a:ext cx="1957710" cy="360470"/>
      </dsp:txXfrm>
    </dsp:sp>
    <dsp:sp modelId="{97D567D7-8A22-465E-AFB2-04CC936DC1C0}">
      <dsp:nvSpPr>
        <dsp:cNvPr id="0" name=""/>
        <dsp:cNvSpPr/>
      </dsp:nvSpPr>
      <dsp:spPr>
        <a:xfrm>
          <a:off x="2547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DFCB-D7AE-4AA7-BB4A-136511EADECC}">
      <dsp:nvSpPr>
        <dsp:cNvPr id="0" name=""/>
        <dsp:cNvSpPr/>
      </dsp:nvSpPr>
      <dsp:spPr>
        <a:xfrm>
          <a:off x="149902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欺骗（</a:t>
          </a:r>
          <a:r>
            <a:rPr lang="en-US" altLang="zh-CN" sz="1200" kern="1200" dirty="0" err="1" smtClean="0"/>
            <a:t>arp</a:t>
          </a:r>
          <a:r>
            <a:rPr lang="en-US" altLang="zh-CN" sz="1200" kern="1200" dirty="0" smtClean="0"/>
            <a:t> </a:t>
          </a:r>
          <a:r>
            <a:rPr lang="en-US" altLang="zh-CN" sz="1200" kern="1200" dirty="0" err="1" smtClean="0"/>
            <a:t>dns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149902" y="1876873"/>
        <a:ext cx="1957710" cy="360470"/>
      </dsp:txXfrm>
    </dsp:sp>
    <dsp:sp modelId="{E5F8CE97-ED9F-48BD-BB58-EE92A02F58D1}">
      <dsp:nvSpPr>
        <dsp:cNvPr id="0" name=""/>
        <dsp:cNvSpPr/>
      </dsp:nvSpPr>
      <dsp:spPr>
        <a:xfrm>
          <a:off x="2547" y="234025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DE01-ADE9-40FA-8DC0-7F2F66DBC9AB}">
      <dsp:nvSpPr>
        <dsp:cNvPr id="0" name=""/>
        <dsp:cNvSpPr/>
      </dsp:nvSpPr>
      <dsp:spPr>
        <a:xfrm>
          <a:off x="149902" y="223734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威胁、漏洞分类</a:t>
          </a:r>
          <a:endParaRPr lang="zh-CN" altLang="en-US" sz="1200" kern="1200" dirty="0"/>
        </a:p>
      </dsp:txBody>
      <dsp:txXfrm>
        <a:off x="149902" y="2237343"/>
        <a:ext cx="1957710" cy="360470"/>
      </dsp:txXfrm>
    </dsp:sp>
    <dsp:sp modelId="{4F0DFF87-383B-49DC-B479-FCC73D4E64BD}">
      <dsp:nvSpPr>
        <dsp:cNvPr id="0" name=""/>
        <dsp:cNvSpPr/>
      </dsp:nvSpPr>
      <dsp:spPr>
        <a:xfrm>
          <a:off x="2547" y="270072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22880-124D-4B4C-AA0C-C4025370949C}">
      <dsp:nvSpPr>
        <dsp:cNvPr id="0" name=""/>
        <dsp:cNvSpPr/>
      </dsp:nvSpPr>
      <dsp:spPr>
        <a:xfrm>
          <a:off x="149902" y="2597814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僵尸网络</a:t>
          </a:r>
          <a:endParaRPr lang="zh-CN" altLang="en-US" sz="1200" kern="1200" dirty="0"/>
        </a:p>
      </dsp:txBody>
      <dsp:txXfrm>
        <a:off x="149902" y="2597814"/>
        <a:ext cx="1957710" cy="360470"/>
      </dsp:txXfrm>
    </dsp:sp>
    <dsp:sp modelId="{7486EDB8-00C7-4A57-8A4F-BD039F1EAE87}">
      <dsp:nvSpPr>
        <dsp:cNvPr id="0" name=""/>
        <dsp:cNvSpPr/>
      </dsp:nvSpPr>
      <dsp:spPr>
        <a:xfrm>
          <a:off x="2547" y="3061199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24E90-A584-41BC-B64C-C13ACF0DA67A}">
      <dsp:nvSpPr>
        <dsp:cNvPr id="0" name=""/>
        <dsp:cNvSpPr/>
      </dsp:nvSpPr>
      <dsp:spPr>
        <a:xfrm>
          <a:off x="149902" y="2958285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网络攻击（</a:t>
          </a:r>
          <a:r>
            <a:rPr lang="en-US" altLang="zh-CN" sz="1200" kern="1200" dirty="0" smtClean="0"/>
            <a:t>IDS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149902" y="2958285"/>
        <a:ext cx="1957710" cy="360470"/>
      </dsp:txXfrm>
    </dsp:sp>
    <dsp:sp modelId="{711544CC-57B8-44E7-A272-71B35CAE92FB}">
      <dsp:nvSpPr>
        <dsp:cNvPr id="0" name=""/>
        <dsp:cNvSpPr/>
      </dsp:nvSpPr>
      <dsp:spPr>
        <a:xfrm>
          <a:off x="2212866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63C7-00D9-49D1-9EA4-BCB5A07ED430}">
      <dsp:nvSpPr>
        <dsp:cNvPr id="0" name=""/>
        <dsp:cNvSpPr/>
      </dsp:nvSpPr>
      <dsp:spPr>
        <a:xfrm>
          <a:off x="2212866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41B4-95E9-4CE7-96F3-6E27A4EEB040}">
      <dsp:nvSpPr>
        <dsp:cNvPr id="0" name=""/>
        <dsp:cNvSpPr/>
      </dsp:nvSpPr>
      <dsp:spPr>
        <a:xfrm>
          <a:off x="2212866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限制</a:t>
          </a:r>
          <a:r>
            <a:rPr lang="en-US" altLang="zh-CN" sz="2400" kern="1200" dirty="0" smtClean="0"/>
            <a:t>refine</a:t>
          </a:r>
          <a:endParaRPr lang="zh-CN" altLang="en-US" sz="2400" kern="1200" dirty="0"/>
        </a:p>
      </dsp:txBody>
      <dsp:txXfrm>
        <a:off x="2212866" y="0"/>
        <a:ext cx="2105065" cy="444892"/>
      </dsp:txXfrm>
    </dsp:sp>
    <dsp:sp modelId="{F7C71F59-4F48-406A-8DFF-2C82EA8E626F}">
      <dsp:nvSpPr>
        <dsp:cNvPr id="0" name=""/>
        <dsp:cNvSpPr/>
      </dsp:nvSpPr>
      <dsp:spPr>
        <a:xfrm>
          <a:off x="2212866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55E9-95BF-43A7-9CEB-FFB5201BED97}">
      <dsp:nvSpPr>
        <dsp:cNvPr id="0" name=""/>
        <dsp:cNvSpPr/>
      </dsp:nvSpPr>
      <dsp:spPr>
        <a:xfrm>
          <a:off x="2360221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firewall</a:t>
          </a:r>
          <a:endParaRPr lang="zh-CN" altLang="en-US" sz="1200" kern="1200" dirty="0"/>
        </a:p>
      </dsp:txBody>
      <dsp:txXfrm>
        <a:off x="2360221" y="795461"/>
        <a:ext cx="1957710" cy="360470"/>
      </dsp:txXfrm>
    </dsp:sp>
    <dsp:sp modelId="{18A80035-D276-4289-9CA7-170C787B5C15}">
      <dsp:nvSpPr>
        <dsp:cNvPr id="0" name=""/>
        <dsp:cNvSpPr/>
      </dsp:nvSpPr>
      <dsp:spPr>
        <a:xfrm>
          <a:off x="2212866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91CF-B1E5-41CE-89F6-12C882BFF9CB}">
      <dsp:nvSpPr>
        <dsp:cNvPr id="0" name=""/>
        <dsp:cNvSpPr/>
      </dsp:nvSpPr>
      <dsp:spPr>
        <a:xfrm>
          <a:off x="2360221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虚拟机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沙箱</a:t>
          </a:r>
          <a:endParaRPr lang="zh-CN" altLang="en-US" sz="1200" kern="1200" dirty="0"/>
        </a:p>
      </dsp:txBody>
      <dsp:txXfrm>
        <a:off x="2360221" y="1155931"/>
        <a:ext cx="1957710" cy="360470"/>
      </dsp:txXfrm>
    </dsp:sp>
    <dsp:sp modelId="{C9A1A15B-5533-48B7-B6F7-C90FC1BF1098}">
      <dsp:nvSpPr>
        <dsp:cNvPr id="0" name=""/>
        <dsp:cNvSpPr/>
      </dsp:nvSpPr>
      <dsp:spPr>
        <a:xfrm>
          <a:off x="2212866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872-EB7E-4C57-8E63-407C81ACA65F}">
      <dsp:nvSpPr>
        <dsp:cNvPr id="0" name=""/>
        <dsp:cNvSpPr/>
      </dsp:nvSpPr>
      <dsp:spPr>
        <a:xfrm>
          <a:off x="2360221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蜜罐、分流</a:t>
          </a:r>
          <a:endParaRPr lang="zh-CN" altLang="en-US" sz="1200" kern="1200" dirty="0"/>
        </a:p>
      </dsp:txBody>
      <dsp:txXfrm>
        <a:off x="2360221" y="1516402"/>
        <a:ext cx="1957710" cy="360470"/>
      </dsp:txXfrm>
    </dsp:sp>
    <dsp:sp modelId="{BE1C5E34-1393-4BE5-8B92-D9E880D20F16}">
      <dsp:nvSpPr>
        <dsp:cNvPr id="0" name=""/>
        <dsp:cNvSpPr/>
      </dsp:nvSpPr>
      <dsp:spPr>
        <a:xfrm>
          <a:off x="2212866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166D-E7F4-4AE0-82F1-DCC5E68D1F75}">
      <dsp:nvSpPr>
        <dsp:cNvPr id="0" name=""/>
        <dsp:cNvSpPr/>
      </dsp:nvSpPr>
      <dsp:spPr>
        <a:xfrm>
          <a:off x="2360221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隔离</a:t>
          </a:r>
          <a:endParaRPr lang="zh-CN" altLang="en-US" sz="1200" kern="1200" dirty="0"/>
        </a:p>
      </dsp:txBody>
      <dsp:txXfrm>
        <a:off x="2360221" y="1876873"/>
        <a:ext cx="1957710" cy="360470"/>
      </dsp:txXfrm>
    </dsp:sp>
    <dsp:sp modelId="{EA97D8A5-A802-481C-BA28-31312478FA94}">
      <dsp:nvSpPr>
        <dsp:cNvPr id="0" name=""/>
        <dsp:cNvSpPr/>
      </dsp:nvSpPr>
      <dsp:spPr>
        <a:xfrm>
          <a:off x="2212866" y="234025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21B3-5C00-4DBE-BD9F-843E83F21E7A}">
      <dsp:nvSpPr>
        <dsp:cNvPr id="0" name=""/>
        <dsp:cNvSpPr/>
      </dsp:nvSpPr>
      <dsp:spPr>
        <a:xfrm>
          <a:off x="2360221" y="223734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Springboard</a:t>
          </a:r>
          <a:endParaRPr lang="zh-CN" altLang="en-US" sz="1200" kern="1200" dirty="0"/>
        </a:p>
      </dsp:txBody>
      <dsp:txXfrm>
        <a:off x="2360221" y="2237343"/>
        <a:ext cx="1957710" cy="360470"/>
      </dsp:txXfrm>
    </dsp:sp>
    <dsp:sp modelId="{FACAA504-332A-4CB2-8AE9-BE97B3ED914B}">
      <dsp:nvSpPr>
        <dsp:cNvPr id="0" name=""/>
        <dsp:cNvSpPr/>
      </dsp:nvSpPr>
      <dsp:spPr>
        <a:xfrm>
          <a:off x="2212866" y="270072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2095-C0C1-4358-93AE-BDFDA2DE3D5A}">
      <dsp:nvSpPr>
        <dsp:cNvPr id="0" name=""/>
        <dsp:cNvSpPr/>
      </dsp:nvSpPr>
      <dsp:spPr>
        <a:xfrm>
          <a:off x="2360221" y="2597814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Honey film</a:t>
          </a:r>
          <a:r>
            <a:rPr lang="zh-CN" altLang="en-US" sz="1200" kern="1200" dirty="0" smtClean="0"/>
            <a:t>蜜场</a:t>
          </a:r>
          <a:endParaRPr lang="zh-CN" altLang="en-US" sz="1200" kern="1200" dirty="0"/>
        </a:p>
      </dsp:txBody>
      <dsp:txXfrm>
        <a:off x="2360221" y="2597814"/>
        <a:ext cx="1957710" cy="36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2C13B-321D-4882-8CC4-657B97668EF7}">
      <dsp:nvSpPr>
        <dsp:cNvPr id="0" name=""/>
        <dsp:cNvSpPr/>
      </dsp:nvSpPr>
      <dsp:spPr>
        <a:xfrm>
          <a:off x="2547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C16F-8133-43C9-9641-730D7A2F30EB}">
      <dsp:nvSpPr>
        <dsp:cNvPr id="0" name=""/>
        <dsp:cNvSpPr/>
      </dsp:nvSpPr>
      <dsp:spPr>
        <a:xfrm>
          <a:off x="2547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9B9B-3F7D-45F8-AD84-73E8F4BB015C}">
      <dsp:nvSpPr>
        <dsp:cNvPr id="0" name=""/>
        <dsp:cNvSpPr/>
      </dsp:nvSpPr>
      <dsp:spPr>
        <a:xfrm>
          <a:off x="100307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恢复</a:t>
          </a:r>
          <a:endParaRPr lang="zh-CN" altLang="en-US" sz="2400" kern="1200" dirty="0"/>
        </a:p>
      </dsp:txBody>
      <dsp:txXfrm>
        <a:off x="100307" y="0"/>
        <a:ext cx="2105065" cy="444892"/>
      </dsp:txXfrm>
    </dsp:sp>
    <dsp:sp modelId="{E4C8F838-1E16-401A-85DA-CCAB2E6E2AE9}">
      <dsp:nvSpPr>
        <dsp:cNvPr id="0" name=""/>
        <dsp:cNvSpPr/>
      </dsp:nvSpPr>
      <dsp:spPr>
        <a:xfrm>
          <a:off x="2547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50F42-495B-4104-A962-A09B36AFF551}">
      <dsp:nvSpPr>
        <dsp:cNvPr id="0" name=""/>
        <dsp:cNvSpPr/>
      </dsp:nvSpPr>
      <dsp:spPr>
        <a:xfrm>
          <a:off x="149902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备份</a:t>
          </a:r>
          <a:endParaRPr lang="zh-CN" altLang="en-US" sz="1200" kern="1200" dirty="0"/>
        </a:p>
      </dsp:txBody>
      <dsp:txXfrm>
        <a:off x="149902" y="795461"/>
        <a:ext cx="1957710" cy="360470"/>
      </dsp:txXfrm>
    </dsp:sp>
    <dsp:sp modelId="{54BC86EE-F37B-4336-A18E-610213E19B47}">
      <dsp:nvSpPr>
        <dsp:cNvPr id="0" name=""/>
        <dsp:cNvSpPr/>
      </dsp:nvSpPr>
      <dsp:spPr>
        <a:xfrm>
          <a:off x="2547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DFFE-D777-41C5-95D9-B5AC750B9DAF}">
      <dsp:nvSpPr>
        <dsp:cNvPr id="0" name=""/>
        <dsp:cNvSpPr/>
      </dsp:nvSpPr>
      <dsp:spPr>
        <a:xfrm>
          <a:off x="149902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代理</a:t>
          </a:r>
          <a:endParaRPr lang="zh-CN" altLang="en-US" sz="1200" kern="1200" dirty="0"/>
        </a:p>
      </dsp:txBody>
      <dsp:txXfrm>
        <a:off x="149902" y="1155931"/>
        <a:ext cx="1957710" cy="360470"/>
      </dsp:txXfrm>
    </dsp:sp>
    <dsp:sp modelId="{29D17819-F2B3-481B-AB3A-6BDA18851F66}">
      <dsp:nvSpPr>
        <dsp:cNvPr id="0" name=""/>
        <dsp:cNvSpPr/>
      </dsp:nvSpPr>
      <dsp:spPr>
        <a:xfrm>
          <a:off x="2547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D2519-59EA-44FA-B332-E89279E3B88A}">
      <dsp:nvSpPr>
        <dsp:cNvPr id="0" name=""/>
        <dsp:cNvSpPr/>
      </dsp:nvSpPr>
      <dsp:spPr>
        <a:xfrm>
          <a:off x="149902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隧道</a:t>
          </a:r>
          <a:endParaRPr lang="zh-CN" altLang="en-US" sz="1200" kern="1200" dirty="0"/>
        </a:p>
      </dsp:txBody>
      <dsp:txXfrm>
        <a:off x="149902" y="1516402"/>
        <a:ext cx="1957710" cy="360470"/>
      </dsp:txXfrm>
    </dsp:sp>
    <dsp:sp modelId="{7486EDB8-00C7-4A57-8A4F-BD039F1EAE87}">
      <dsp:nvSpPr>
        <dsp:cNvPr id="0" name=""/>
        <dsp:cNvSpPr/>
      </dsp:nvSpPr>
      <dsp:spPr>
        <a:xfrm>
          <a:off x="2547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24E90-A584-41BC-B64C-C13ACF0DA67A}">
      <dsp:nvSpPr>
        <dsp:cNvPr id="0" name=""/>
        <dsp:cNvSpPr/>
      </dsp:nvSpPr>
      <dsp:spPr>
        <a:xfrm>
          <a:off x="149902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149902" y="1876873"/>
        <a:ext cx="1957710" cy="360470"/>
      </dsp:txXfrm>
    </dsp:sp>
    <dsp:sp modelId="{711544CC-57B8-44E7-A272-71B35CAE92FB}">
      <dsp:nvSpPr>
        <dsp:cNvPr id="0" name=""/>
        <dsp:cNvSpPr/>
      </dsp:nvSpPr>
      <dsp:spPr>
        <a:xfrm>
          <a:off x="2212866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63C7-00D9-49D1-9EA4-BCB5A07ED430}">
      <dsp:nvSpPr>
        <dsp:cNvPr id="0" name=""/>
        <dsp:cNvSpPr/>
      </dsp:nvSpPr>
      <dsp:spPr>
        <a:xfrm>
          <a:off x="2212866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41B4-95E9-4CE7-96F3-6E27A4EEB040}">
      <dsp:nvSpPr>
        <dsp:cNvPr id="0" name=""/>
        <dsp:cNvSpPr/>
      </dsp:nvSpPr>
      <dsp:spPr>
        <a:xfrm>
          <a:off x="2212866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应急响应</a:t>
          </a:r>
          <a:endParaRPr lang="zh-CN" altLang="en-US" sz="2400" kern="1200" dirty="0"/>
        </a:p>
      </dsp:txBody>
      <dsp:txXfrm>
        <a:off x="2212866" y="0"/>
        <a:ext cx="2105065" cy="444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DAC1-0F30-457E-9EB1-2F26EB944987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277EC-A225-4096-82A1-FB0843B9B41E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绝招</a:t>
          </a:r>
          <a:r>
            <a:rPr lang="en-US" altLang="zh-CN" sz="2800" kern="1200" dirty="0" smtClean="0"/>
            <a:t>3</a:t>
          </a:r>
          <a:r>
            <a:rPr lang="zh-CN" altLang="en-US" sz="2800" kern="1200" dirty="0" smtClean="0"/>
            <a:t>：</a:t>
          </a:r>
          <a:r>
            <a:rPr lang="en-US" altLang="zh-CN" sz="2800" kern="1200" dirty="0" smtClean="0"/>
            <a:t>72</a:t>
          </a:r>
          <a:r>
            <a:rPr lang="zh-CN" altLang="en-US" sz="2800" kern="1200" dirty="0" smtClean="0"/>
            <a:t>变</a:t>
          </a:r>
          <a:endParaRPr lang="zh-CN" altLang="en-US" sz="2800" kern="1200" dirty="0"/>
        </a:p>
      </dsp:txBody>
      <dsp:txXfrm>
        <a:off x="2790161" y="455544"/>
        <a:ext cx="2547676" cy="868101"/>
      </dsp:txXfrm>
    </dsp:sp>
    <dsp:sp modelId="{1C8BD1E8-A426-4D0D-B879-404CA8083338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5189321"/>
              <a:satOff val="-24"/>
              <a:lumOff val="-7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绝招</a:t>
          </a:r>
          <a:r>
            <a:rPr lang="en-US" altLang="zh-CN" sz="2800" kern="1200" dirty="0" smtClean="0"/>
            <a:t>2</a:t>
          </a:r>
          <a:r>
            <a:rPr lang="zh-CN" altLang="en-US" sz="2800" kern="1200" dirty="0" smtClean="0"/>
            <a:t>：烟幕弹</a:t>
          </a:r>
          <a:endParaRPr lang="zh-CN" altLang="en-US" sz="2800" kern="1200" dirty="0"/>
        </a:p>
      </dsp:txBody>
      <dsp:txXfrm>
        <a:off x="2790161" y="1537822"/>
        <a:ext cx="2547676" cy="868101"/>
      </dsp:txXfrm>
    </dsp:sp>
    <dsp:sp modelId="{3FDDA3E6-8A8B-4309-B490-080B755C0054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10378642"/>
              <a:satOff val="-49"/>
              <a:lumOff val="-14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绝招</a:t>
          </a:r>
          <a:r>
            <a:rPr lang="en-US" altLang="zh-CN" sz="2800" kern="1200" dirty="0" smtClean="0"/>
            <a:t>1</a:t>
          </a:r>
          <a:r>
            <a:rPr lang="zh-CN" altLang="en-US" sz="2800" kern="1200" dirty="0" smtClean="0"/>
            <a:t>：隐形</a:t>
          </a:r>
          <a:endParaRPr lang="zh-CN" altLang="en-US" sz="2800" kern="1200" dirty="0"/>
        </a:p>
      </dsp:txBody>
      <dsp:txXfrm>
        <a:off x="2790161" y="2620101"/>
        <a:ext cx="2547676" cy="8681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C5B33-BBE4-4533-B811-C717FE3C8FFF}">
      <dsp:nvSpPr>
        <dsp:cNvPr id="0" name=""/>
        <dsp:cNvSpPr/>
      </dsp:nvSpPr>
      <dsp:spPr>
        <a:xfrm>
          <a:off x="2810962" y="971308"/>
          <a:ext cx="237037" cy="587228"/>
        </a:xfrm>
        <a:custGeom>
          <a:avLst/>
          <a:gdLst/>
          <a:ahLst/>
          <a:cxnLst/>
          <a:rect l="0" t="0" r="0" b="0"/>
          <a:pathLst>
            <a:path>
              <a:moveTo>
                <a:pt x="237037" y="0"/>
              </a:moveTo>
              <a:lnTo>
                <a:pt x="237037" y="587228"/>
              </a:lnTo>
              <a:lnTo>
                <a:pt x="0" y="58722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C9287-02C1-4268-8754-FBC3DDAF5C76}">
      <dsp:nvSpPr>
        <dsp:cNvPr id="0" name=""/>
        <dsp:cNvSpPr/>
      </dsp:nvSpPr>
      <dsp:spPr>
        <a:xfrm>
          <a:off x="3048000" y="971308"/>
          <a:ext cx="2387212" cy="166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611"/>
              </a:lnTo>
              <a:lnTo>
                <a:pt x="2387212" y="1527611"/>
              </a:lnTo>
              <a:lnTo>
                <a:pt x="2387212" y="16657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5C229-99A6-4581-AC49-4FAD745055C6}">
      <dsp:nvSpPr>
        <dsp:cNvPr id="0" name=""/>
        <dsp:cNvSpPr/>
      </dsp:nvSpPr>
      <dsp:spPr>
        <a:xfrm>
          <a:off x="3048000" y="971308"/>
          <a:ext cx="795737" cy="166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611"/>
              </a:lnTo>
              <a:lnTo>
                <a:pt x="795737" y="1527611"/>
              </a:lnTo>
              <a:lnTo>
                <a:pt x="795737" y="16657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E70EC-3E96-4B56-9558-60DC664F0860}">
      <dsp:nvSpPr>
        <dsp:cNvPr id="0" name=""/>
        <dsp:cNvSpPr/>
      </dsp:nvSpPr>
      <dsp:spPr>
        <a:xfrm>
          <a:off x="2252262" y="971308"/>
          <a:ext cx="795737" cy="1665715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527611"/>
              </a:lnTo>
              <a:lnTo>
                <a:pt x="0" y="1527611"/>
              </a:lnTo>
              <a:lnTo>
                <a:pt x="0" y="16657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68FB7-42B8-420D-92D9-A147D29BC3CF}">
      <dsp:nvSpPr>
        <dsp:cNvPr id="0" name=""/>
        <dsp:cNvSpPr/>
      </dsp:nvSpPr>
      <dsp:spPr>
        <a:xfrm>
          <a:off x="660787" y="971308"/>
          <a:ext cx="2387212" cy="1665715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527611"/>
              </a:lnTo>
              <a:lnTo>
                <a:pt x="0" y="1527611"/>
              </a:lnTo>
              <a:lnTo>
                <a:pt x="0" y="16657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8A739-06A0-4F97-9ADD-C0CE3954A642}">
      <dsp:nvSpPr>
        <dsp:cNvPr id="0" name=""/>
        <dsp:cNvSpPr/>
      </dsp:nvSpPr>
      <dsp:spPr>
        <a:xfrm>
          <a:off x="2627784" y="313674"/>
          <a:ext cx="840430" cy="657634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57100-CC5B-4D0B-83CC-41102257DCB7}">
      <dsp:nvSpPr>
        <dsp:cNvPr id="0" name=""/>
        <dsp:cNvSpPr/>
      </dsp:nvSpPr>
      <dsp:spPr>
        <a:xfrm>
          <a:off x="2627784" y="313674"/>
          <a:ext cx="840430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15885-4E12-43D2-9040-85CED4A87F24}">
      <dsp:nvSpPr>
        <dsp:cNvPr id="0" name=""/>
        <dsp:cNvSpPr/>
      </dsp:nvSpPr>
      <dsp:spPr>
        <a:xfrm>
          <a:off x="2207569" y="432048"/>
          <a:ext cx="1680860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网络</a:t>
          </a:r>
          <a:r>
            <a:rPr lang="en-US" altLang="zh-CN" sz="2400" kern="1200" dirty="0" smtClean="0">
              <a:solidFill>
                <a:schemeClr val="tx1"/>
              </a:solidFill>
            </a:rPr>
            <a:t>5</a:t>
          </a:r>
          <a:r>
            <a:rPr lang="zh-CN" altLang="en-US" sz="2400" kern="1200" dirty="0" smtClean="0">
              <a:solidFill>
                <a:schemeClr val="tx1"/>
              </a:solidFill>
            </a:rPr>
            <a:t>元组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207569" y="432048"/>
        <a:ext cx="1680860" cy="420885"/>
      </dsp:txXfrm>
    </dsp:sp>
    <dsp:sp modelId="{A59040C1-0E69-458C-85A1-EB4DD33E3552}">
      <dsp:nvSpPr>
        <dsp:cNvPr id="0" name=""/>
        <dsp:cNvSpPr/>
      </dsp:nvSpPr>
      <dsp:spPr>
        <a:xfrm>
          <a:off x="331970" y="2637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3C404-3317-4D70-B160-A72215A62DDF}">
      <dsp:nvSpPr>
        <dsp:cNvPr id="0" name=""/>
        <dsp:cNvSpPr/>
      </dsp:nvSpPr>
      <dsp:spPr>
        <a:xfrm>
          <a:off x="331970" y="2637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43C-4735-4F0A-A92F-4F6026202459}">
      <dsp:nvSpPr>
        <dsp:cNvPr id="0" name=""/>
        <dsp:cNvSpPr/>
      </dsp:nvSpPr>
      <dsp:spPr>
        <a:xfrm>
          <a:off x="3153" y="2755397"/>
          <a:ext cx="1315268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solidFill>
                <a:schemeClr val="tx1"/>
              </a:solidFill>
            </a:rPr>
            <a:t>源端口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153" y="2755397"/>
        <a:ext cx="1315268" cy="420885"/>
      </dsp:txXfrm>
    </dsp:sp>
    <dsp:sp modelId="{395A0E82-71F5-4BE0-8C5A-8885363F886F}">
      <dsp:nvSpPr>
        <dsp:cNvPr id="0" name=""/>
        <dsp:cNvSpPr/>
      </dsp:nvSpPr>
      <dsp:spPr>
        <a:xfrm>
          <a:off x="1923445" y="2637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9834-050F-42A6-8EC7-2A5B80265643}">
      <dsp:nvSpPr>
        <dsp:cNvPr id="0" name=""/>
        <dsp:cNvSpPr/>
      </dsp:nvSpPr>
      <dsp:spPr>
        <a:xfrm>
          <a:off x="1923445" y="2637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FACE9-A8E2-4AA2-80DE-7FBEAD55A0F8}">
      <dsp:nvSpPr>
        <dsp:cNvPr id="0" name=""/>
        <dsp:cNvSpPr/>
      </dsp:nvSpPr>
      <dsp:spPr>
        <a:xfrm>
          <a:off x="1594628" y="2755397"/>
          <a:ext cx="1315268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solidFill>
                <a:schemeClr val="tx1"/>
              </a:solidFill>
            </a:rPr>
            <a:t>目的端口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1594628" y="2755397"/>
        <a:ext cx="1315268" cy="420885"/>
      </dsp:txXfrm>
    </dsp:sp>
    <dsp:sp modelId="{70EE9D02-37F7-4567-95D9-7ADC77CD6DE2}">
      <dsp:nvSpPr>
        <dsp:cNvPr id="0" name=""/>
        <dsp:cNvSpPr/>
      </dsp:nvSpPr>
      <dsp:spPr>
        <a:xfrm>
          <a:off x="3514920" y="2637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CAE36-68F6-4A57-9044-4D910AF39D97}">
      <dsp:nvSpPr>
        <dsp:cNvPr id="0" name=""/>
        <dsp:cNvSpPr/>
      </dsp:nvSpPr>
      <dsp:spPr>
        <a:xfrm>
          <a:off x="3514920" y="2637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4DA94-A673-4325-BF0C-DAABEB84BACC}">
      <dsp:nvSpPr>
        <dsp:cNvPr id="0" name=""/>
        <dsp:cNvSpPr/>
      </dsp:nvSpPr>
      <dsp:spPr>
        <a:xfrm>
          <a:off x="3186103" y="2755397"/>
          <a:ext cx="1315268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solidFill>
                <a:schemeClr val="tx1"/>
              </a:solidFill>
            </a:rPr>
            <a:t>源地址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186103" y="2755397"/>
        <a:ext cx="1315268" cy="420885"/>
      </dsp:txXfrm>
    </dsp:sp>
    <dsp:sp modelId="{37F74878-C2A0-4EFD-8347-BC4A4B31FD97}">
      <dsp:nvSpPr>
        <dsp:cNvPr id="0" name=""/>
        <dsp:cNvSpPr/>
      </dsp:nvSpPr>
      <dsp:spPr>
        <a:xfrm>
          <a:off x="5106395" y="2637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DACEA-E632-4FEF-9D11-7B70C143C2F5}">
      <dsp:nvSpPr>
        <dsp:cNvPr id="0" name=""/>
        <dsp:cNvSpPr/>
      </dsp:nvSpPr>
      <dsp:spPr>
        <a:xfrm>
          <a:off x="5106395" y="2637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F31E0-1905-4B06-B74E-38F50427FB9D}">
      <dsp:nvSpPr>
        <dsp:cNvPr id="0" name=""/>
        <dsp:cNvSpPr/>
      </dsp:nvSpPr>
      <dsp:spPr>
        <a:xfrm>
          <a:off x="4777578" y="2755397"/>
          <a:ext cx="1315268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</a:rPr>
            <a:t>目的地址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4777578" y="2755397"/>
        <a:ext cx="1315268" cy="420885"/>
      </dsp:txXfrm>
    </dsp:sp>
    <dsp:sp modelId="{6CA809CD-F063-4C21-A780-93E049583D4A}">
      <dsp:nvSpPr>
        <dsp:cNvPr id="0" name=""/>
        <dsp:cNvSpPr/>
      </dsp:nvSpPr>
      <dsp:spPr>
        <a:xfrm>
          <a:off x="2232244" y="1440162"/>
          <a:ext cx="657634" cy="657634"/>
        </a:xfrm>
        <a:prstGeom prst="arc">
          <a:avLst>
            <a:gd name="adj1" fmla="val 13200000"/>
            <a:gd name="adj2" fmla="val 1920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F38F01B-4734-423B-A7FC-22E13B31CDBE}">
      <dsp:nvSpPr>
        <dsp:cNvPr id="0" name=""/>
        <dsp:cNvSpPr/>
      </dsp:nvSpPr>
      <dsp:spPr>
        <a:xfrm>
          <a:off x="2232244" y="1440162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8EF3-7741-477C-B53F-9EE9476FC057}">
      <dsp:nvSpPr>
        <dsp:cNvPr id="0" name=""/>
        <dsp:cNvSpPr/>
      </dsp:nvSpPr>
      <dsp:spPr>
        <a:xfrm>
          <a:off x="1903426" y="1558536"/>
          <a:ext cx="1315268" cy="420885"/>
        </a:xfrm>
        <a:prstGeom prst="rect">
          <a:avLst/>
        </a:prstGeom>
        <a:noFill/>
        <a:ln w="19050" cap="flat" cmpd="sng" algn="ctr">
          <a:noFill/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</a:rPr>
            <a:t>协议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1903426" y="1558536"/>
        <a:ext cx="1315268" cy="420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DC179-C907-49D2-8093-6A5A862070AE}">
      <dsp:nvSpPr>
        <dsp:cNvPr id="0" name=""/>
        <dsp:cNvSpPr/>
      </dsp:nvSpPr>
      <dsp:spPr>
        <a:xfrm>
          <a:off x="2504931" y="1902941"/>
          <a:ext cx="473439" cy="149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719" y="0"/>
              </a:lnTo>
              <a:lnTo>
                <a:pt x="236719" y="1490940"/>
              </a:lnTo>
              <a:lnTo>
                <a:pt x="473439" y="1490940"/>
              </a:lnTo>
            </a:path>
          </a:pathLst>
        </a:custGeom>
        <a:noFill/>
        <a:ln w="57150" cap="flat" cmpd="sng" algn="ctr">
          <a:solidFill>
            <a:srgbClr val="FF6699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702543" y="2609303"/>
        <a:ext cx="78215" cy="78215"/>
      </dsp:txXfrm>
    </dsp:sp>
    <dsp:sp modelId="{14ACBE6A-1980-4FF5-911E-E6FF02FF128B}">
      <dsp:nvSpPr>
        <dsp:cNvPr id="0" name=""/>
        <dsp:cNvSpPr/>
      </dsp:nvSpPr>
      <dsp:spPr>
        <a:xfrm>
          <a:off x="2504931" y="1902941"/>
          <a:ext cx="473439" cy="76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719" y="0"/>
              </a:lnTo>
              <a:lnTo>
                <a:pt x="236719" y="769580"/>
              </a:lnTo>
              <a:lnTo>
                <a:pt x="473439" y="769580"/>
              </a:lnTo>
            </a:path>
          </a:pathLst>
        </a:custGeom>
        <a:noFill/>
        <a:ln w="57150" cap="flat" cmpd="sng" algn="ctr">
          <a:solidFill>
            <a:srgbClr val="FF6699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2719062" y="2265143"/>
        <a:ext cx="45177" cy="45177"/>
      </dsp:txXfrm>
    </dsp:sp>
    <dsp:sp modelId="{CB0C74DD-3061-43CE-BDCA-10F2442B4DD4}">
      <dsp:nvSpPr>
        <dsp:cNvPr id="0" name=""/>
        <dsp:cNvSpPr/>
      </dsp:nvSpPr>
      <dsp:spPr>
        <a:xfrm>
          <a:off x="2504931" y="1857221"/>
          <a:ext cx="4734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719" y="45720"/>
              </a:lnTo>
              <a:lnTo>
                <a:pt x="236719" y="77922"/>
              </a:lnTo>
              <a:lnTo>
                <a:pt x="473439" y="779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2729787" y="1891078"/>
        <a:ext cx="23726" cy="23726"/>
      </dsp:txXfrm>
    </dsp:sp>
    <dsp:sp modelId="{0DBC9665-9F56-454A-94FB-E7481860ADF2}">
      <dsp:nvSpPr>
        <dsp:cNvPr id="0" name=""/>
        <dsp:cNvSpPr/>
      </dsp:nvSpPr>
      <dsp:spPr>
        <a:xfrm>
          <a:off x="2504931" y="1215112"/>
          <a:ext cx="473439" cy="687829"/>
        </a:xfrm>
        <a:custGeom>
          <a:avLst/>
          <a:gdLst/>
          <a:ahLst/>
          <a:cxnLst/>
          <a:rect l="0" t="0" r="0" b="0"/>
          <a:pathLst>
            <a:path>
              <a:moveTo>
                <a:pt x="0" y="687829"/>
              </a:moveTo>
              <a:lnTo>
                <a:pt x="236719" y="687829"/>
              </a:lnTo>
              <a:lnTo>
                <a:pt x="236719" y="0"/>
              </a:lnTo>
              <a:lnTo>
                <a:pt x="47343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2720775" y="1538151"/>
        <a:ext cx="41750" cy="41750"/>
      </dsp:txXfrm>
    </dsp:sp>
    <dsp:sp modelId="{37517019-AF51-42F0-B146-53F0D068FE24}">
      <dsp:nvSpPr>
        <dsp:cNvPr id="0" name=""/>
        <dsp:cNvSpPr/>
      </dsp:nvSpPr>
      <dsp:spPr>
        <a:xfrm>
          <a:off x="2504931" y="461550"/>
          <a:ext cx="473439" cy="1441391"/>
        </a:xfrm>
        <a:custGeom>
          <a:avLst/>
          <a:gdLst/>
          <a:ahLst/>
          <a:cxnLst/>
          <a:rect l="0" t="0" r="0" b="0"/>
          <a:pathLst>
            <a:path>
              <a:moveTo>
                <a:pt x="0" y="1441391"/>
              </a:moveTo>
              <a:lnTo>
                <a:pt x="236719" y="1441391"/>
              </a:lnTo>
              <a:lnTo>
                <a:pt x="236719" y="0"/>
              </a:lnTo>
              <a:lnTo>
                <a:pt x="473439" y="0"/>
              </a:lnTo>
            </a:path>
          </a:pathLst>
        </a:custGeom>
        <a:noFill/>
        <a:ln w="57150" cap="flat" cmpd="dbl" algn="ctr">
          <a:solidFill>
            <a:srgbClr val="FF6699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703722" y="1144316"/>
        <a:ext cx="75857" cy="75857"/>
      </dsp:txXfrm>
    </dsp:sp>
    <dsp:sp modelId="{12C84B8D-8AB8-45E1-9167-BC710AE822CE}">
      <dsp:nvSpPr>
        <dsp:cNvPr id="0" name=""/>
        <dsp:cNvSpPr/>
      </dsp:nvSpPr>
      <dsp:spPr>
        <a:xfrm rot="16200000">
          <a:off x="786093" y="1542088"/>
          <a:ext cx="2715970" cy="7217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网络层次</a:t>
          </a:r>
          <a:endParaRPr lang="zh-CN" altLang="en-US" sz="4400" kern="1200" dirty="0"/>
        </a:p>
      </dsp:txBody>
      <dsp:txXfrm>
        <a:off x="786093" y="1542088"/>
        <a:ext cx="2715970" cy="721706"/>
      </dsp:txXfrm>
    </dsp:sp>
    <dsp:sp modelId="{356FA1DA-DDF6-4D94-87D1-B96ED847ADDA}">
      <dsp:nvSpPr>
        <dsp:cNvPr id="0" name=""/>
        <dsp:cNvSpPr/>
      </dsp:nvSpPr>
      <dsp:spPr>
        <a:xfrm>
          <a:off x="2978370" y="164997"/>
          <a:ext cx="2367196" cy="5931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信息加解密识别</a:t>
          </a:r>
          <a:endParaRPr lang="zh-CN" altLang="en-US" sz="2400" kern="1200" dirty="0"/>
        </a:p>
      </dsp:txBody>
      <dsp:txXfrm>
        <a:off x="2978370" y="164997"/>
        <a:ext cx="2367196" cy="593105"/>
      </dsp:txXfrm>
    </dsp:sp>
    <dsp:sp modelId="{3934A510-FE83-48DE-95E4-8609A00DBEDF}">
      <dsp:nvSpPr>
        <dsp:cNvPr id="0" name=""/>
        <dsp:cNvSpPr/>
      </dsp:nvSpPr>
      <dsp:spPr>
        <a:xfrm>
          <a:off x="2978370" y="938529"/>
          <a:ext cx="2367196" cy="5531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隐信道</a:t>
          </a:r>
          <a:r>
            <a:rPr lang="en-US" altLang="zh-CN" sz="2400" kern="1200" dirty="0" smtClean="0"/>
            <a:t>(</a:t>
          </a:r>
          <a:r>
            <a:rPr lang="zh-CN" altLang="en-US" sz="2400" kern="1200" dirty="0" smtClean="0"/>
            <a:t>内容</a:t>
          </a:r>
          <a:r>
            <a:rPr lang="en-US" altLang="zh-CN" sz="2400" kern="1200" dirty="0" smtClean="0"/>
            <a:t>)</a:t>
          </a:r>
          <a:endParaRPr lang="zh-CN" altLang="en-US" sz="2400" kern="1200" dirty="0"/>
        </a:p>
      </dsp:txBody>
      <dsp:txXfrm>
        <a:off x="2978370" y="938529"/>
        <a:ext cx="2367196" cy="553166"/>
      </dsp:txXfrm>
    </dsp:sp>
    <dsp:sp modelId="{4BD36581-EC14-4BFE-924B-5E374815C866}">
      <dsp:nvSpPr>
        <dsp:cNvPr id="0" name=""/>
        <dsp:cNvSpPr/>
      </dsp:nvSpPr>
      <dsp:spPr>
        <a:xfrm>
          <a:off x="2978370" y="1672121"/>
          <a:ext cx="2367196" cy="52604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僵尸网络行为</a:t>
          </a:r>
          <a:endParaRPr lang="zh-CN" altLang="en-US" sz="2400" kern="1200" dirty="0"/>
        </a:p>
      </dsp:txBody>
      <dsp:txXfrm>
        <a:off x="2978370" y="1672121"/>
        <a:ext cx="2367196" cy="526044"/>
      </dsp:txXfrm>
    </dsp:sp>
    <dsp:sp modelId="{5328D0CD-133E-43DB-8551-C4F4E75D12EE}">
      <dsp:nvSpPr>
        <dsp:cNvPr id="0" name=""/>
        <dsp:cNvSpPr/>
      </dsp:nvSpPr>
      <dsp:spPr>
        <a:xfrm>
          <a:off x="2978370" y="2378592"/>
          <a:ext cx="2367196" cy="5878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Deep Packet Inspection</a:t>
          </a:r>
          <a:endParaRPr lang="zh-CN" altLang="en-US" sz="2400" kern="1200" dirty="0"/>
        </a:p>
      </dsp:txBody>
      <dsp:txXfrm>
        <a:off x="2978370" y="2378592"/>
        <a:ext cx="2367196" cy="587858"/>
      </dsp:txXfrm>
    </dsp:sp>
    <dsp:sp modelId="{D4FEA4ED-98B7-42A0-8757-78F2691D9953}">
      <dsp:nvSpPr>
        <dsp:cNvPr id="0" name=""/>
        <dsp:cNvSpPr/>
      </dsp:nvSpPr>
      <dsp:spPr>
        <a:xfrm>
          <a:off x="2978370" y="3146877"/>
          <a:ext cx="2367196" cy="49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978370" y="3146877"/>
        <a:ext cx="2367196" cy="494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7E26E-8141-40FF-9A80-C22BA31DA159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C7C1-80AD-404E-97ED-3FA93E32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9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5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6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0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3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33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36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59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84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63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73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63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55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9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0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35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12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85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CB463B4F-D6D1-45DB-B2AC-83981187C79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460964B-D216-4209-879C-CCB7623483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2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3666-D280-422B-8B26-56E45AE1313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C2-783C-4290-8ED9-996567D9414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5400" y="2564904"/>
            <a:ext cx="4013200" cy="792088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zh-CN" sz="2800" cap="none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Resilinet</a:t>
            </a:r>
            <a:r>
              <a:rPr lang="en-US" altLang="zh-CN" sz="2800" cap="non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cap="non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zh-CN" altLang="en-US" sz="2800" cap="none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自</a:t>
            </a:r>
            <a:r>
              <a:rPr lang="zh-CN" altLang="en-US" sz="2800" cap="non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修复网络模型</a:t>
            </a:r>
            <a:endParaRPr lang="zh-CN" altLang="en-US" sz="2800" cap="non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204864"/>
            <a:ext cx="3888432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10048" y="4008592"/>
            <a:ext cx="33772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Survivability</a:t>
            </a:r>
            <a:r>
              <a:rPr lang="zh-CN" altLang="en-US" sz="4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！</a:t>
            </a:r>
            <a:endParaRPr lang="zh-CN" altLang="en-US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防身</a:t>
            </a:r>
            <a:r>
              <a:rPr lang="zh-CN" altLang="en-US" sz="2800" dirty="0" smtClean="0"/>
              <a:t>术之绝招</a:t>
            </a:r>
            <a:endParaRPr lang="zh-CN" altLang="en-US" sz="2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21763955"/>
              </p:ext>
            </p:extLst>
          </p:nvPr>
        </p:nvGraphicFramePr>
        <p:xfrm>
          <a:off x="82758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flipV="1">
            <a:off x="6228184" y="5193195"/>
            <a:ext cx="1080120" cy="324037"/>
          </a:xfrm>
          <a:prstGeom prst="rightArrow">
            <a:avLst>
              <a:gd name="adj1" fmla="val 18646"/>
              <a:gd name="adj2" fmla="val 7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flipV="1">
            <a:off x="6228184" y="4113075"/>
            <a:ext cx="1080120" cy="324037"/>
          </a:xfrm>
          <a:prstGeom prst="rightArrow">
            <a:avLst>
              <a:gd name="adj1" fmla="val 18646"/>
              <a:gd name="adj2" fmla="val 7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flipV="1">
            <a:off x="6228184" y="2996952"/>
            <a:ext cx="1080120" cy="324037"/>
          </a:xfrm>
          <a:prstGeom prst="rightArrow">
            <a:avLst>
              <a:gd name="adj1" fmla="val 18646"/>
              <a:gd name="adj2" fmla="val 7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8304" y="4044260"/>
            <a:ext cx="18722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流量伪装</a:t>
            </a:r>
            <a:endParaRPr lang="zh-CN" altLang="en-US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2141" y="4941168"/>
            <a:ext cx="18722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与世隔绝</a:t>
            </a:r>
            <a:endParaRPr lang="en-US" altLang="zh-CN" sz="2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装聋作哑</a:t>
            </a:r>
            <a:endParaRPr lang="zh-CN" altLang="en-US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08304" y="2928137"/>
            <a:ext cx="18722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地址端口</a:t>
            </a:r>
            <a:endParaRPr lang="zh-CN" altLang="en-US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4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隐身术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9310150"/>
              </p:ext>
            </p:extLst>
          </p:nvPr>
        </p:nvGraphicFramePr>
        <p:xfrm>
          <a:off x="1763688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吃一堑长一智！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免疫系统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15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r>
              <a:rPr lang="en-US" altLang="zh-CN" dirty="0" smtClean="0"/>
              <a:t>/</a:t>
            </a:r>
            <a:r>
              <a:rPr lang="zh-CN" altLang="en-US" dirty="0" smtClean="0"/>
              <a:t>蠕虫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移动代码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自主安全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823504" y="4293096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核心思想：巡逻！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1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Honeyfield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蜜场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004371" y="4293096"/>
            <a:ext cx="73885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核心思想：</a:t>
            </a:r>
            <a:r>
              <a:rPr lang="zh-CN" alt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嵌入身份识别信息</a:t>
            </a:r>
            <a:r>
              <a:rPr lang="zh-CN" altLang="en-US" sz="4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！</a:t>
            </a:r>
            <a:endParaRPr lang="zh-CN" altLang="en-US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9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隐匿检测系统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74514117"/>
              </p:ext>
            </p:extLst>
          </p:nvPr>
        </p:nvGraphicFramePr>
        <p:xfrm>
          <a:off x="971600" y="2420888"/>
          <a:ext cx="7128792" cy="380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Resilient</a:t>
            </a:r>
            <a:r>
              <a:rPr lang="zh-CN" altLang="en-US" dirty="0" smtClean="0"/>
              <a:t>（能复原的； 弹回的，有弹性的； 能立刻恢复精神的）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Resilinet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Resilient  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系统具有在不安全环境下依然能正常工作（保证原有操作不被攻击者篡改），保证原有数据安全，并使得当系统不再处于被攻击状态时恢复损失的数据。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Resilinet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解释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在不安全（易受攻击）的环境下保证系统正常工作。</a:t>
            </a:r>
            <a:endParaRPr lang="en-US" altLang="zh-CN" dirty="0" smtClean="0"/>
          </a:p>
          <a:p>
            <a:r>
              <a:rPr lang="zh-CN" altLang="en-US" dirty="0" smtClean="0"/>
              <a:t>对于不同攻击方式自动采用不同应对策略（治疗</a:t>
            </a:r>
            <a:r>
              <a:rPr lang="en-US" altLang="zh-CN" dirty="0" smtClean="0"/>
              <a:t>/</a:t>
            </a:r>
            <a:r>
              <a:rPr lang="zh-CN" altLang="en-US" dirty="0" smtClean="0"/>
              <a:t>恢复策略），如：</a:t>
            </a:r>
            <a:r>
              <a:rPr lang="en-US" altLang="zh-CN" dirty="0" err="1" smtClean="0"/>
              <a:t>DDos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主动数据包过滤，</a:t>
            </a:r>
            <a:r>
              <a:rPr lang="en-US" altLang="zh-CN" dirty="0" smtClean="0">
                <a:sym typeface="Wingdings" pitchFamily="2" charset="2"/>
              </a:rPr>
              <a:t>Flash Crowd</a:t>
            </a:r>
            <a:r>
              <a:rPr lang="zh-CN" altLang="en-US" dirty="0" smtClean="0">
                <a:sym typeface="Wingdings" pitchFamily="2" charset="2"/>
              </a:rPr>
              <a:t>（快闪攻击）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流量限制。</a:t>
            </a:r>
            <a:endParaRPr lang="en-US" altLang="zh-CN" dirty="0" smtClean="0"/>
          </a:p>
          <a:p>
            <a:r>
              <a:rPr lang="zh-CN" altLang="en-US" dirty="0" smtClean="0"/>
              <a:t>该模型不仅能用于防御网络攻击，也可确保计算机系统在不安全的环境下正常工作，重要信息不被泄露或篡改。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Resilinet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的引出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545" y="2060848"/>
            <a:ext cx="4356484" cy="44081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Resilinet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结构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505715" y="2028596"/>
            <a:ext cx="1303385" cy="680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9100" y="1659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诊断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>
            <a:off x="5759261" y="5161838"/>
            <a:ext cx="118900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8263" y="5085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恢复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7" idx="1"/>
          </p:cNvCxnSpPr>
          <p:nvPr/>
        </p:nvCxnSpPr>
        <p:spPr>
          <a:xfrm flipV="1">
            <a:off x="5505715" y="3037602"/>
            <a:ext cx="1370541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6256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探测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20" idx="1"/>
          </p:cNvCxnSpPr>
          <p:nvPr/>
        </p:nvCxnSpPr>
        <p:spPr>
          <a:xfrm flipV="1">
            <a:off x="5759261" y="4167082"/>
            <a:ext cx="1189003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8264" y="3982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治疗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339752" y="497717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3421" y="4792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痊愈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2339752" y="2852936"/>
            <a:ext cx="1441902" cy="796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3420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550220" y="2185700"/>
                <a:ext cx="1163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7030A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20" y="2185700"/>
                <a:ext cx="11632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自愈合网络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16832"/>
            <a:ext cx="3729349" cy="3774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23132565"/>
              </p:ext>
            </p:extLst>
          </p:nvPr>
        </p:nvGraphicFramePr>
        <p:xfrm>
          <a:off x="3995936" y="1916832"/>
          <a:ext cx="4320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3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自愈合网络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16832"/>
            <a:ext cx="3729349" cy="3774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4290014"/>
              </p:ext>
            </p:extLst>
          </p:nvPr>
        </p:nvGraphicFramePr>
        <p:xfrm>
          <a:off x="3995936" y="1916832"/>
          <a:ext cx="4320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25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内圈的四个活动不间断循环</a:t>
            </a:r>
            <a:endParaRPr lang="en-US" altLang="zh-CN" dirty="0" smtClean="0"/>
          </a:p>
          <a:p>
            <a:r>
              <a:rPr lang="zh-CN" altLang="en-US" dirty="0" smtClean="0"/>
              <a:t>治疗（</a:t>
            </a:r>
            <a:r>
              <a:rPr lang="en-US" altLang="zh-CN" dirty="0" smtClean="0"/>
              <a:t>Remediate</a:t>
            </a:r>
            <a:r>
              <a:rPr lang="zh-CN" altLang="en-US" dirty="0" smtClean="0"/>
              <a:t>）与痊愈（</a:t>
            </a:r>
            <a:r>
              <a:rPr lang="en-US" altLang="zh-CN" dirty="0" smtClean="0"/>
              <a:t>Recover</a:t>
            </a:r>
            <a:r>
              <a:rPr lang="zh-CN" altLang="en-US" dirty="0" smtClean="0"/>
              <a:t>）的区别：治疗表示当工作环境中具有威胁时如何更替原来的操作（原操作一般假设为在安全环境中才能够执行的，如输入网银帐号密码）；痊愈表示为了恢复数据到受攻击前状态所采用的操作。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Resilinet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结构释义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治疗：确保系统不受更大损失</a:t>
            </a:r>
            <a:endParaRPr lang="en-US" altLang="zh-CN" dirty="0" smtClean="0"/>
          </a:p>
          <a:p>
            <a:r>
              <a:rPr lang="zh-CN" altLang="en-US" dirty="0" smtClean="0"/>
              <a:t>痊愈：确保损失的数据能够被找回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Resilinet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网络活动日趋流行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网络攻击悄无声息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用户水平停滞不前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安全意识依然淡泊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攻防对抗永恒话题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应对？？？</a:t>
            </a:r>
            <a:endParaRPr lang="en-US" altLang="zh-CN" dirty="0" smtClean="0"/>
          </a:p>
          <a:p>
            <a:r>
              <a:rPr lang="zh-CN" altLang="en-US" dirty="0" smtClean="0"/>
              <a:t>防患于未然！！！</a:t>
            </a:r>
            <a:endParaRPr lang="en-US" altLang="zh-CN" dirty="0" smtClean="0"/>
          </a:p>
          <a:p>
            <a:r>
              <a:rPr lang="zh-CN" altLang="en-US" dirty="0" smtClean="0"/>
              <a:t>隐身于网络！！！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：预防</a:t>
            </a:r>
            <a:r>
              <a:rPr lang="en-US" altLang="zh-CN" dirty="0" smtClean="0"/>
              <a:t>/</a:t>
            </a:r>
            <a:r>
              <a:rPr lang="zh-CN" altLang="en-US" dirty="0" smtClean="0"/>
              <a:t>免疫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1807" y="5373216"/>
            <a:ext cx="4046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隐形</a:t>
            </a:r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/</a:t>
            </a:r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隐身！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0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228</TotalTime>
  <Words>384</Words>
  <Application>Microsoft Office PowerPoint</Application>
  <PresentationFormat>全屏显示(4:3)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BlackTie</vt:lpstr>
      <vt:lpstr>Office 主题​​</vt:lpstr>
      <vt:lpstr>1_Office 主题​​</vt:lpstr>
      <vt:lpstr>Resilinet 自修复网络模型</vt:lpstr>
      <vt:lpstr>Resilinet解释</vt:lpstr>
      <vt:lpstr>Resilinet的引出</vt:lpstr>
      <vt:lpstr>Resilinet结构</vt:lpstr>
      <vt:lpstr>自愈合网络</vt:lpstr>
      <vt:lpstr>自愈合网络</vt:lpstr>
      <vt:lpstr>Resilinet结构释义</vt:lpstr>
      <vt:lpstr>Resilinet</vt:lpstr>
      <vt:lpstr>2：预防/免疫/隐身</vt:lpstr>
      <vt:lpstr>防身术之绝招</vt:lpstr>
      <vt:lpstr>隐身术</vt:lpstr>
      <vt:lpstr>免疫系统</vt:lpstr>
      <vt:lpstr>自主安全</vt:lpstr>
      <vt:lpstr>蜜场</vt:lpstr>
      <vt:lpstr>隐匿检测系统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信息安全技术专题竞赛软件组</dc:title>
  <dc:creator>NobodyW</dc:creator>
  <cp:lastModifiedBy>IBM</cp:lastModifiedBy>
  <cp:revision>32</cp:revision>
  <dcterms:created xsi:type="dcterms:W3CDTF">2012-02-29T12:48:57Z</dcterms:created>
  <dcterms:modified xsi:type="dcterms:W3CDTF">2012-03-12T16:16:05Z</dcterms:modified>
</cp:coreProperties>
</file>