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A152F-B597-4401-9927-C1B7BA69CDF8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2F58-3B00-4640-8F9B-33284391F203}">
      <dgm:prSet phldrT="[文本]" custT="1"/>
      <dgm:spPr/>
      <dgm:t>
        <a:bodyPr/>
        <a:lstStyle/>
        <a:p>
          <a:r>
            <a:rPr lang="zh-CN" altLang="en-US" sz="2400" dirty="0" smtClean="0"/>
            <a:t>诊断</a:t>
          </a:r>
          <a:r>
            <a:rPr lang="en-US" altLang="zh-CN" sz="2400" dirty="0" smtClean="0"/>
            <a:t>/</a:t>
          </a:r>
          <a:r>
            <a:rPr lang="zh-CN" altLang="en-US" sz="2400" dirty="0" smtClean="0"/>
            <a:t>探测</a:t>
          </a:r>
          <a:endParaRPr lang="zh-CN" altLang="en-US" sz="2400" dirty="0"/>
        </a:p>
      </dgm:t>
    </dgm:pt>
    <dgm:pt modelId="{52A14DC4-0D9B-46DD-AE42-08E6194CF483}" type="parTrans" cxnId="{157CDEC2-B30D-4FDB-9ABF-245A0FED6ECF}">
      <dgm:prSet/>
      <dgm:spPr/>
      <dgm:t>
        <a:bodyPr/>
        <a:lstStyle/>
        <a:p>
          <a:endParaRPr lang="zh-CN" altLang="en-US" sz="1200"/>
        </a:p>
      </dgm:t>
    </dgm:pt>
    <dgm:pt modelId="{5CFB9056-A2FC-40FC-A5C4-81FC6EC68602}" type="sibTrans" cxnId="{157CDEC2-B30D-4FDB-9ABF-245A0FED6ECF}">
      <dgm:prSet/>
      <dgm:spPr/>
      <dgm:t>
        <a:bodyPr/>
        <a:lstStyle/>
        <a:p>
          <a:endParaRPr lang="zh-CN" altLang="en-US" sz="1200"/>
        </a:p>
      </dgm:t>
    </dgm:pt>
    <dgm:pt modelId="{E0F9322A-DF4F-4BA8-8D5F-134A192C6344}">
      <dgm:prSet phldrT="[文本]" custT="1"/>
      <dgm:spPr/>
      <dgm:t>
        <a:bodyPr/>
        <a:lstStyle/>
        <a:p>
          <a:r>
            <a:rPr lang="zh-CN" altLang="en-US" sz="1200" dirty="0" smtClean="0"/>
            <a:t>主动</a:t>
          </a:r>
          <a:r>
            <a:rPr lang="en-US" altLang="zh-CN" sz="1200" dirty="0" smtClean="0"/>
            <a:t>/</a:t>
          </a:r>
          <a:r>
            <a:rPr lang="zh-CN" altLang="en-US" sz="1200" dirty="0" smtClean="0"/>
            <a:t>被动</a:t>
          </a:r>
          <a:endParaRPr lang="zh-CN" altLang="en-US" sz="1200" dirty="0"/>
        </a:p>
      </dgm:t>
    </dgm:pt>
    <dgm:pt modelId="{6C86191B-5817-439E-BA19-B474BF0F9333}" type="parTrans" cxnId="{81E74FD4-AD3C-45F6-9BFD-6DF61990848D}">
      <dgm:prSet/>
      <dgm:spPr/>
      <dgm:t>
        <a:bodyPr/>
        <a:lstStyle/>
        <a:p>
          <a:endParaRPr lang="zh-CN" altLang="en-US" sz="1200"/>
        </a:p>
      </dgm:t>
    </dgm:pt>
    <dgm:pt modelId="{728E3288-F1F5-49D1-A4D0-04DCDC9D667A}" type="sibTrans" cxnId="{81E74FD4-AD3C-45F6-9BFD-6DF61990848D}">
      <dgm:prSet/>
      <dgm:spPr/>
      <dgm:t>
        <a:bodyPr/>
        <a:lstStyle/>
        <a:p>
          <a:endParaRPr lang="zh-CN" altLang="en-US" sz="1200"/>
        </a:p>
      </dgm:t>
    </dgm:pt>
    <dgm:pt modelId="{3B75C675-BEA4-4CB7-8C20-3CD960030ED0}">
      <dgm:prSet phldrT="[文本]" custT="1"/>
      <dgm:spPr/>
      <dgm:t>
        <a:bodyPr/>
        <a:lstStyle/>
        <a:p>
          <a:r>
            <a:rPr lang="zh-CN" altLang="en-US" sz="1200" dirty="0" smtClean="0"/>
            <a:t>钓鱼</a:t>
          </a:r>
          <a:endParaRPr lang="zh-CN" altLang="en-US" sz="1200" dirty="0"/>
        </a:p>
      </dgm:t>
    </dgm:pt>
    <dgm:pt modelId="{8E22B5D9-1977-47DD-8D99-63C2257C88CA}" type="parTrans" cxnId="{BF2D5437-93C6-456F-9CDA-3650B49E673D}">
      <dgm:prSet/>
      <dgm:spPr/>
      <dgm:t>
        <a:bodyPr/>
        <a:lstStyle/>
        <a:p>
          <a:endParaRPr lang="zh-CN" altLang="en-US" sz="1200"/>
        </a:p>
      </dgm:t>
    </dgm:pt>
    <dgm:pt modelId="{1AC6F67E-EF60-4654-8753-DC9867C047F3}" type="sibTrans" cxnId="{BF2D5437-93C6-456F-9CDA-3650B49E673D}">
      <dgm:prSet/>
      <dgm:spPr/>
      <dgm:t>
        <a:bodyPr/>
        <a:lstStyle/>
        <a:p>
          <a:endParaRPr lang="zh-CN" altLang="en-US" sz="1200"/>
        </a:p>
      </dgm:t>
    </dgm:pt>
    <dgm:pt modelId="{EB139ABE-E8FD-4A18-B300-882AD5283D91}">
      <dgm:prSet phldrT="[文本]" custT="1"/>
      <dgm:spPr/>
      <dgm:t>
        <a:bodyPr/>
        <a:lstStyle/>
        <a:p>
          <a:r>
            <a:rPr lang="zh-CN" altLang="en-US" sz="1200" dirty="0" smtClean="0"/>
            <a:t>恶意代码</a:t>
          </a:r>
          <a:endParaRPr lang="zh-CN" altLang="en-US" sz="1200" dirty="0"/>
        </a:p>
      </dgm:t>
    </dgm:pt>
    <dgm:pt modelId="{E7C49BF4-DB0E-47A6-98BC-C735168B7728}" type="parTrans" cxnId="{95B80839-73E1-492E-916C-523E35DB2833}">
      <dgm:prSet/>
      <dgm:spPr/>
      <dgm:t>
        <a:bodyPr/>
        <a:lstStyle/>
        <a:p>
          <a:endParaRPr lang="zh-CN" altLang="en-US" sz="1200"/>
        </a:p>
      </dgm:t>
    </dgm:pt>
    <dgm:pt modelId="{8FB26C9B-2739-4CB2-BF4B-77F672290CC5}" type="sibTrans" cxnId="{95B80839-73E1-492E-916C-523E35DB2833}">
      <dgm:prSet/>
      <dgm:spPr/>
      <dgm:t>
        <a:bodyPr/>
        <a:lstStyle/>
        <a:p>
          <a:endParaRPr lang="zh-CN" altLang="en-US" sz="1200"/>
        </a:p>
      </dgm:t>
    </dgm:pt>
    <dgm:pt modelId="{3EC2D44C-2E0E-4AE0-9DB3-8CE74F9D3013}">
      <dgm:prSet phldrT="[文本]" custT="1"/>
      <dgm:spPr/>
      <dgm:t>
        <a:bodyPr/>
        <a:lstStyle/>
        <a:p>
          <a:r>
            <a:rPr lang="zh-CN" altLang="en-US" sz="2400" dirty="0" smtClean="0"/>
            <a:t>限制</a:t>
          </a:r>
          <a:r>
            <a:rPr lang="en-US" altLang="zh-CN" sz="2400" dirty="0" smtClean="0"/>
            <a:t>refine</a:t>
          </a:r>
          <a:endParaRPr lang="zh-CN" altLang="en-US" sz="2400" dirty="0"/>
        </a:p>
      </dgm:t>
    </dgm:pt>
    <dgm:pt modelId="{333C292A-73F7-44FD-BED6-04DC3C99CC76}" type="parTrans" cxnId="{C2639F04-18D3-4187-B0B7-733A430291E7}">
      <dgm:prSet/>
      <dgm:spPr/>
      <dgm:t>
        <a:bodyPr/>
        <a:lstStyle/>
        <a:p>
          <a:endParaRPr lang="zh-CN" altLang="en-US" sz="1200"/>
        </a:p>
      </dgm:t>
    </dgm:pt>
    <dgm:pt modelId="{C4AD62F3-88CE-4C3F-9B92-42AD098139C2}" type="sibTrans" cxnId="{C2639F04-18D3-4187-B0B7-733A430291E7}">
      <dgm:prSet/>
      <dgm:spPr/>
      <dgm:t>
        <a:bodyPr/>
        <a:lstStyle/>
        <a:p>
          <a:endParaRPr lang="zh-CN" altLang="en-US" sz="1200"/>
        </a:p>
      </dgm:t>
    </dgm:pt>
    <dgm:pt modelId="{116FF777-3ADE-4E5F-9CCE-4DD605179AEE}">
      <dgm:prSet phldrT="[文本]" custT="1"/>
      <dgm:spPr/>
      <dgm:t>
        <a:bodyPr/>
        <a:lstStyle/>
        <a:p>
          <a:r>
            <a:rPr lang="en-US" altLang="zh-CN" sz="1200" dirty="0" smtClean="0"/>
            <a:t>firewall</a:t>
          </a:r>
          <a:endParaRPr lang="zh-CN" altLang="en-US" sz="1200" dirty="0"/>
        </a:p>
      </dgm:t>
    </dgm:pt>
    <dgm:pt modelId="{12A3E34F-2327-478E-AEF4-51FDE6A8DE95}" type="parTrans" cxnId="{CA378E12-71C0-461B-8E4A-BB14AD388596}">
      <dgm:prSet/>
      <dgm:spPr/>
      <dgm:t>
        <a:bodyPr/>
        <a:lstStyle/>
        <a:p>
          <a:endParaRPr lang="zh-CN" altLang="en-US" sz="1200"/>
        </a:p>
      </dgm:t>
    </dgm:pt>
    <dgm:pt modelId="{ADAB03FE-7A24-42B4-8983-C9075CED897E}" type="sibTrans" cxnId="{CA378E12-71C0-461B-8E4A-BB14AD388596}">
      <dgm:prSet/>
      <dgm:spPr/>
      <dgm:t>
        <a:bodyPr/>
        <a:lstStyle/>
        <a:p>
          <a:endParaRPr lang="zh-CN" altLang="en-US" sz="1200"/>
        </a:p>
      </dgm:t>
    </dgm:pt>
    <dgm:pt modelId="{48B5CD23-C560-4279-AF61-8FA3C3085E2E}">
      <dgm:prSet phldrT="[文本]" custT="1"/>
      <dgm:spPr/>
      <dgm:t>
        <a:bodyPr/>
        <a:lstStyle/>
        <a:p>
          <a:r>
            <a:rPr lang="zh-CN" altLang="en-US" sz="1200" dirty="0" smtClean="0"/>
            <a:t>虚拟机</a:t>
          </a:r>
          <a:r>
            <a:rPr lang="en-US" altLang="zh-CN" sz="1200" dirty="0" smtClean="0"/>
            <a:t>/</a:t>
          </a:r>
          <a:r>
            <a:rPr lang="zh-CN" altLang="en-US" sz="1200" dirty="0" smtClean="0"/>
            <a:t>沙箱</a:t>
          </a:r>
          <a:endParaRPr lang="zh-CN" altLang="en-US" sz="1200" dirty="0"/>
        </a:p>
      </dgm:t>
    </dgm:pt>
    <dgm:pt modelId="{0DE52976-2048-48EA-AA69-47052F40CBE1}" type="parTrans" cxnId="{AA55C170-A04C-4B8D-9EFD-5241EC5FE5D8}">
      <dgm:prSet/>
      <dgm:spPr/>
      <dgm:t>
        <a:bodyPr/>
        <a:lstStyle/>
        <a:p>
          <a:endParaRPr lang="zh-CN" altLang="en-US" sz="1200"/>
        </a:p>
      </dgm:t>
    </dgm:pt>
    <dgm:pt modelId="{CD14E80A-DF81-4A3A-919D-655BC7714EB3}" type="sibTrans" cxnId="{AA55C170-A04C-4B8D-9EFD-5241EC5FE5D8}">
      <dgm:prSet/>
      <dgm:spPr/>
      <dgm:t>
        <a:bodyPr/>
        <a:lstStyle/>
        <a:p>
          <a:endParaRPr lang="zh-CN" altLang="en-US" sz="1200"/>
        </a:p>
      </dgm:t>
    </dgm:pt>
    <dgm:pt modelId="{209A8414-2B57-44A9-ACEB-7A4A2F9F1DFD}">
      <dgm:prSet phldrT="[文本]" custT="1"/>
      <dgm:spPr/>
      <dgm:t>
        <a:bodyPr/>
        <a:lstStyle/>
        <a:p>
          <a:r>
            <a:rPr lang="zh-CN" altLang="en-US" sz="1200" dirty="0" smtClean="0"/>
            <a:t>蜜罐、分流</a:t>
          </a:r>
          <a:endParaRPr lang="zh-CN" altLang="en-US" sz="1200" dirty="0"/>
        </a:p>
      </dgm:t>
    </dgm:pt>
    <dgm:pt modelId="{2C5CE77D-8856-4F93-A3D8-0856C5800780}" type="parTrans" cxnId="{5BA3EE25-3D35-45AE-8E41-A044B111EB25}">
      <dgm:prSet/>
      <dgm:spPr/>
      <dgm:t>
        <a:bodyPr/>
        <a:lstStyle/>
        <a:p>
          <a:endParaRPr lang="zh-CN" altLang="en-US" sz="1200"/>
        </a:p>
      </dgm:t>
    </dgm:pt>
    <dgm:pt modelId="{C2ADA51A-2FA9-406C-8868-B66EAF42B600}" type="sibTrans" cxnId="{5BA3EE25-3D35-45AE-8E41-A044B111EB25}">
      <dgm:prSet/>
      <dgm:spPr/>
      <dgm:t>
        <a:bodyPr/>
        <a:lstStyle/>
        <a:p>
          <a:endParaRPr lang="zh-CN" altLang="en-US" sz="1200"/>
        </a:p>
      </dgm:t>
    </dgm:pt>
    <dgm:pt modelId="{817AFC4C-BB6A-46BC-B5F9-E844B3C011AB}">
      <dgm:prSet phldrT="[文本]" custT="1"/>
      <dgm:spPr/>
      <dgm:t>
        <a:bodyPr/>
        <a:lstStyle/>
        <a:p>
          <a:r>
            <a:rPr lang="zh-CN" altLang="en-US" sz="1200" dirty="0" smtClean="0"/>
            <a:t>欺骗（</a:t>
          </a:r>
          <a:r>
            <a:rPr lang="en-US" altLang="zh-CN" sz="1200" dirty="0" err="1" smtClean="0"/>
            <a:t>arp</a:t>
          </a:r>
          <a:r>
            <a:rPr lang="en-US" altLang="zh-CN" sz="1200" dirty="0" smtClean="0"/>
            <a:t> </a:t>
          </a:r>
          <a:r>
            <a:rPr lang="en-US" altLang="zh-CN" sz="1200" dirty="0" err="1" smtClean="0"/>
            <a:t>dns</a:t>
          </a:r>
          <a:r>
            <a:rPr lang="zh-CN" altLang="en-US" sz="1200" dirty="0" smtClean="0"/>
            <a:t>）</a:t>
          </a:r>
          <a:endParaRPr lang="zh-CN" altLang="en-US" sz="1200" dirty="0"/>
        </a:p>
      </dgm:t>
    </dgm:pt>
    <dgm:pt modelId="{FC664134-28E9-4E41-91BA-7184598BD0A7}" type="parTrans" cxnId="{72EA6A9F-C013-4C0E-8CAF-7BC296C8254F}">
      <dgm:prSet/>
      <dgm:spPr/>
      <dgm:t>
        <a:bodyPr/>
        <a:lstStyle/>
        <a:p>
          <a:endParaRPr lang="zh-CN" altLang="en-US"/>
        </a:p>
      </dgm:t>
    </dgm:pt>
    <dgm:pt modelId="{6886201C-DFA6-4151-AB3B-652A2CD33B06}" type="sibTrans" cxnId="{72EA6A9F-C013-4C0E-8CAF-7BC296C8254F}">
      <dgm:prSet/>
      <dgm:spPr/>
      <dgm:t>
        <a:bodyPr/>
        <a:lstStyle/>
        <a:p>
          <a:endParaRPr lang="zh-CN" altLang="en-US"/>
        </a:p>
      </dgm:t>
    </dgm:pt>
    <dgm:pt modelId="{024FB511-F5B8-425D-872B-D0C6804308AF}">
      <dgm:prSet phldrT="[文本]" custT="1"/>
      <dgm:spPr/>
      <dgm:t>
        <a:bodyPr/>
        <a:lstStyle/>
        <a:p>
          <a:r>
            <a:rPr lang="zh-CN" altLang="en-US" sz="1200" dirty="0" smtClean="0"/>
            <a:t>威胁、漏洞分类</a:t>
          </a:r>
          <a:endParaRPr lang="zh-CN" altLang="en-US" sz="1200" dirty="0"/>
        </a:p>
      </dgm:t>
    </dgm:pt>
    <dgm:pt modelId="{0C16F549-91F5-40FD-A5C5-15B308314890}" type="parTrans" cxnId="{3FBA2D1F-706C-4407-93DD-E12AFF24CF73}">
      <dgm:prSet/>
      <dgm:spPr/>
      <dgm:t>
        <a:bodyPr/>
        <a:lstStyle/>
        <a:p>
          <a:endParaRPr lang="zh-CN" altLang="en-US"/>
        </a:p>
      </dgm:t>
    </dgm:pt>
    <dgm:pt modelId="{B0B2821C-C251-4B04-8972-EED92A7F8F05}" type="sibTrans" cxnId="{3FBA2D1F-706C-4407-93DD-E12AFF24CF73}">
      <dgm:prSet/>
      <dgm:spPr/>
      <dgm:t>
        <a:bodyPr/>
        <a:lstStyle/>
        <a:p>
          <a:endParaRPr lang="zh-CN" altLang="en-US"/>
        </a:p>
      </dgm:t>
    </dgm:pt>
    <dgm:pt modelId="{781F30CA-68EB-4E48-A2E3-B693388B7008}">
      <dgm:prSet phldrT="[文本]" custT="1"/>
      <dgm:spPr/>
      <dgm:t>
        <a:bodyPr/>
        <a:lstStyle/>
        <a:p>
          <a:r>
            <a:rPr lang="zh-CN" altLang="en-US" sz="1200" dirty="0" smtClean="0"/>
            <a:t>僵尸网络</a:t>
          </a:r>
          <a:endParaRPr lang="zh-CN" altLang="en-US" sz="1200" dirty="0"/>
        </a:p>
      </dgm:t>
    </dgm:pt>
    <dgm:pt modelId="{E1725482-6347-4D58-9A02-6A4F55AB75FD}" type="parTrans" cxnId="{A1372ADA-2CEB-4EAD-A993-38F463C718DA}">
      <dgm:prSet/>
      <dgm:spPr/>
      <dgm:t>
        <a:bodyPr/>
        <a:lstStyle/>
        <a:p>
          <a:endParaRPr lang="zh-CN" altLang="en-US"/>
        </a:p>
      </dgm:t>
    </dgm:pt>
    <dgm:pt modelId="{B6D65F7C-CC4C-4CC1-95BD-8F27D8D149E4}" type="sibTrans" cxnId="{A1372ADA-2CEB-4EAD-A993-38F463C718DA}">
      <dgm:prSet/>
      <dgm:spPr/>
      <dgm:t>
        <a:bodyPr/>
        <a:lstStyle/>
        <a:p>
          <a:endParaRPr lang="zh-CN" altLang="en-US"/>
        </a:p>
      </dgm:t>
    </dgm:pt>
    <dgm:pt modelId="{7256D417-CB86-4154-9D43-A4D249E84F9B}">
      <dgm:prSet phldrT="[文本]" custT="1"/>
      <dgm:spPr/>
      <dgm:t>
        <a:bodyPr/>
        <a:lstStyle/>
        <a:p>
          <a:r>
            <a:rPr lang="zh-CN" altLang="en-US" sz="1200" dirty="0" smtClean="0"/>
            <a:t>网络攻击（</a:t>
          </a:r>
          <a:r>
            <a:rPr lang="en-US" altLang="zh-CN" sz="1200" dirty="0" smtClean="0"/>
            <a:t>IDS</a:t>
          </a:r>
          <a:r>
            <a:rPr lang="zh-CN" altLang="en-US" sz="1200" dirty="0" smtClean="0"/>
            <a:t>）</a:t>
          </a:r>
          <a:endParaRPr lang="zh-CN" altLang="en-US" sz="1200" dirty="0"/>
        </a:p>
      </dgm:t>
    </dgm:pt>
    <dgm:pt modelId="{20502AC3-7185-4BEE-9B26-E288BD652C88}" type="parTrans" cxnId="{12AEC1FF-3F7C-4849-9535-D868B2F70131}">
      <dgm:prSet/>
      <dgm:spPr/>
      <dgm:t>
        <a:bodyPr/>
        <a:lstStyle/>
        <a:p>
          <a:endParaRPr lang="zh-CN" altLang="en-US"/>
        </a:p>
      </dgm:t>
    </dgm:pt>
    <dgm:pt modelId="{EBEC2470-4B96-44D5-BAFB-CB5645418D00}" type="sibTrans" cxnId="{12AEC1FF-3F7C-4849-9535-D868B2F70131}">
      <dgm:prSet/>
      <dgm:spPr/>
      <dgm:t>
        <a:bodyPr/>
        <a:lstStyle/>
        <a:p>
          <a:endParaRPr lang="zh-CN" altLang="en-US"/>
        </a:p>
      </dgm:t>
    </dgm:pt>
    <dgm:pt modelId="{3A4E7B0D-F066-402D-A7B0-7A36F0EA486A}">
      <dgm:prSet phldrT="[文本]" custT="1"/>
      <dgm:spPr/>
      <dgm:t>
        <a:bodyPr/>
        <a:lstStyle/>
        <a:p>
          <a:r>
            <a:rPr lang="zh-CN" altLang="en-US" sz="1200" dirty="0" smtClean="0"/>
            <a:t>隔离</a:t>
          </a:r>
          <a:endParaRPr lang="zh-CN" altLang="en-US" sz="1200" dirty="0"/>
        </a:p>
      </dgm:t>
    </dgm:pt>
    <dgm:pt modelId="{DD38460D-311F-4AC8-9B42-F4E4AAC23A63}" type="parTrans" cxnId="{EFEFC6CA-3620-4579-813C-2736AFB8A4D0}">
      <dgm:prSet/>
      <dgm:spPr/>
      <dgm:t>
        <a:bodyPr/>
        <a:lstStyle/>
        <a:p>
          <a:endParaRPr lang="zh-CN" altLang="en-US"/>
        </a:p>
      </dgm:t>
    </dgm:pt>
    <dgm:pt modelId="{DA203D9B-514D-4904-B642-386A2A6249B6}" type="sibTrans" cxnId="{EFEFC6CA-3620-4579-813C-2736AFB8A4D0}">
      <dgm:prSet/>
      <dgm:spPr/>
      <dgm:t>
        <a:bodyPr/>
        <a:lstStyle/>
        <a:p>
          <a:endParaRPr lang="zh-CN" altLang="en-US"/>
        </a:p>
      </dgm:t>
    </dgm:pt>
    <dgm:pt modelId="{9EB78507-7EF7-4BE1-A6EE-96A674E84630}">
      <dgm:prSet phldrT="[文本]" custT="1"/>
      <dgm:spPr/>
      <dgm:t>
        <a:bodyPr/>
        <a:lstStyle/>
        <a:p>
          <a:r>
            <a:rPr lang="en-US" altLang="zh-CN" sz="1200" dirty="0" smtClean="0"/>
            <a:t>Springboard</a:t>
          </a:r>
          <a:endParaRPr lang="zh-CN" altLang="en-US" sz="1200" dirty="0"/>
        </a:p>
      </dgm:t>
    </dgm:pt>
    <dgm:pt modelId="{4132678F-48B1-4E64-A284-869D5CDE5200}" type="parTrans" cxnId="{1B33AC7F-D6A9-47E6-981F-D53BB46E838B}">
      <dgm:prSet/>
      <dgm:spPr/>
      <dgm:t>
        <a:bodyPr/>
        <a:lstStyle/>
        <a:p>
          <a:endParaRPr lang="zh-CN" altLang="en-US"/>
        </a:p>
      </dgm:t>
    </dgm:pt>
    <dgm:pt modelId="{D233AA83-9E62-4F24-8607-668C63B12544}" type="sibTrans" cxnId="{1B33AC7F-D6A9-47E6-981F-D53BB46E838B}">
      <dgm:prSet/>
      <dgm:spPr/>
      <dgm:t>
        <a:bodyPr/>
        <a:lstStyle/>
        <a:p>
          <a:endParaRPr lang="zh-CN" altLang="en-US"/>
        </a:p>
      </dgm:t>
    </dgm:pt>
    <dgm:pt modelId="{03712A2E-9D22-49C6-BEC4-4AF52FEF9422}">
      <dgm:prSet phldrT="[文本]" custT="1"/>
      <dgm:spPr/>
      <dgm:t>
        <a:bodyPr/>
        <a:lstStyle/>
        <a:p>
          <a:r>
            <a:rPr lang="en-US" altLang="zh-CN" sz="1200" dirty="0" smtClean="0"/>
            <a:t>Honey film</a:t>
          </a:r>
          <a:r>
            <a:rPr lang="zh-CN" altLang="en-US" sz="1200" dirty="0" smtClean="0"/>
            <a:t>蜜场</a:t>
          </a:r>
          <a:endParaRPr lang="zh-CN" altLang="en-US" sz="1200" dirty="0"/>
        </a:p>
      </dgm:t>
    </dgm:pt>
    <dgm:pt modelId="{42192652-DD7B-4549-91F0-55921B3C5340}" type="parTrans" cxnId="{58B77F4C-B976-4094-9C93-F031357ED83C}">
      <dgm:prSet/>
      <dgm:spPr/>
      <dgm:t>
        <a:bodyPr/>
        <a:lstStyle/>
        <a:p>
          <a:endParaRPr lang="zh-CN" altLang="en-US"/>
        </a:p>
      </dgm:t>
    </dgm:pt>
    <dgm:pt modelId="{1547D490-323A-4A58-862D-E9E2306842C4}" type="sibTrans" cxnId="{58B77F4C-B976-4094-9C93-F031357ED83C}">
      <dgm:prSet/>
      <dgm:spPr/>
      <dgm:t>
        <a:bodyPr/>
        <a:lstStyle/>
        <a:p>
          <a:endParaRPr lang="zh-CN" altLang="en-US"/>
        </a:p>
      </dgm:t>
    </dgm:pt>
    <dgm:pt modelId="{EF0FCDD1-F94E-45FA-941A-9A8739357DE4}" type="pres">
      <dgm:prSet presAssocID="{6A2A152F-B597-4401-9927-C1B7BA69CDF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5C915F4-54DA-44F5-965E-BE3E224D08EA}" type="pres">
      <dgm:prSet presAssocID="{10572F58-3B00-4640-8F9B-33284391F203}" presName="root" presStyleCnt="0">
        <dgm:presLayoutVars>
          <dgm:chMax/>
          <dgm:chPref/>
        </dgm:presLayoutVars>
      </dgm:prSet>
      <dgm:spPr/>
    </dgm:pt>
    <dgm:pt modelId="{4A83416A-53E2-475A-8372-1435BF5B6DA0}" type="pres">
      <dgm:prSet presAssocID="{10572F58-3B00-4640-8F9B-33284391F203}" presName="rootComposite" presStyleCnt="0">
        <dgm:presLayoutVars/>
      </dgm:prSet>
      <dgm:spPr/>
    </dgm:pt>
    <dgm:pt modelId="{FD02C13B-321D-4882-8CC4-657B97668EF7}" type="pres">
      <dgm:prSet presAssocID="{10572F58-3B00-4640-8F9B-33284391F203}" presName="ParentAccent" presStyleLbl="alignNode1" presStyleIdx="0" presStyleCnt="2"/>
      <dgm:spPr/>
    </dgm:pt>
    <dgm:pt modelId="{E684C16F-8133-43C9-9641-730D7A2F30EB}" type="pres">
      <dgm:prSet presAssocID="{10572F58-3B00-4640-8F9B-33284391F203}" presName="ParentSmallAccent" presStyleLbl="fgAcc1" presStyleIdx="0" presStyleCnt="2"/>
      <dgm:spPr/>
    </dgm:pt>
    <dgm:pt modelId="{5D6C9B9B-3F7D-45F8-AD84-73E8F4BB015C}" type="pres">
      <dgm:prSet presAssocID="{10572F58-3B00-4640-8F9B-33284391F203}" presName="Parent" presStyleLbl="revTx" presStyleIdx="0" presStyleCnt="15" custLinFactNeighborX="4644" custLinFactNeighborY="-893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24FAB-24C3-4F49-AC10-5560E852EF59}" type="pres">
      <dgm:prSet presAssocID="{10572F58-3B00-4640-8F9B-33284391F203}" presName="childShape" presStyleCnt="0">
        <dgm:presLayoutVars>
          <dgm:chMax val="0"/>
          <dgm:chPref val="0"/>
        </dgm:presLayoutVars>
      </dgm:prSet>
      <dgm:spPr/>
    </dgm:pt>
    <dgm:pt modelId="{BEF5FE3F-F46D-4589-96E3-65925E95AA6B}" type="pres">
      <dgm:prSet presAssocID="{E0F9322A-DF4F-4BA8-8D5F-134A192C6344}" presName="childComposite" presStyleCnt="0">
        <dgm:presLayoutVars>
          <dgm:chMax val="0"/>
          <dgm:chPref val="0"/>
        </dgm:presLayoutVars>
      </dgm:prSet>
      <dgm:spPr/>
    </dgm:pt>
    <dgm:pt modelId="{E4C8F838-1E16-401A-85DA-CCAB2E6E2AE9}" type="pres">
      <dgm:prSet presAssocID="{E0F9322A-DF4F-4BA8-8D5F-134A192C6344}" presName="ChildAccent" presStyleLbl="solidFgAcc1" presStyleIdx="0" presStyleCnt="13"/>
      <dgm:spPr/>
    </dgm:pt>
    <dgm:pt modelId="{E8850F42-495B-4104-A962-A09B36AFF551}" type="pres">
      <dgm:prSet presAssocID="{E0F9322A-DF4F-4BA8-8D5F-134A192C6344}" presName="Child" presStyleLbl="revTx" presStyleIdx="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50E3B-B901-4C3D-876A-40B894F94575}" type="pres">
      <dgm:prSet presAssocID="{3B75C675-BEA4-4CB7-8C20-3CD960030ED0}" presName="childComposite" presStyleCnt="0">
        <dgm:presLayoutVars>
          <dgm:chMax val="0"/>
          <dgm:chPref val="0"/>
        </dgm:presLayoutVars>
      </dgm:prSet>
      <dgm:spPr/>
    </dgm:pt>
    <dgm:pt modelId="{54BC86EE-F37B-4336-A18E-610213E19B47}" type="pres">
      <dgm:prSet presAssocID="{3B75C675-BEA4-4CB7-8C20-3CD960030ED0}" presName="ChildAccent" presStyleLbl="solidFgAcc1" presStyleIdx="1" presStyleCnt="13"/>
      <dgm:spPr/>
    </dgm:pt>
    <dgm:pt modelId="{F00CDFFE-D777-41C5-95D9-B5AC750B9DAF}" type="pres">
      <dgm:prSet presAssocID="{3B75C675-BEA4-4CB7-8C20-3CD960030ED0}" presName="Child" presStyleLbl="revTx" presStyleIdx="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C0A0D-B584-42DD-90B7-6FA9F81B7C5C}" type="pres">
      <dgm:prSet presAssocID="{EB139ABE-E8FD-4A18-B300-882AD5283D91}" presName="childComposite" presStyleCnt="0">
        <dgm:presLayoutVars>
          <dgm:chMax val="0"/>
          <dgm:chPref val="0"/>
        </dgm:presLayoutVars>
      </dgm:prSet>
      <dgm:spPr/>
    </dgm:pt>
    <dgm:pt modelId="{29D17819-F2B3-481B-AB3A-6BDA18851F66}" type="pres">
      <dgm:prSet presAssocID="{EB139ABE-E8FD-4A18-B300-882AD5283D91}" presName="ChildAccent" presStyleLbl="solidFgAcc1" presStyleIdx="2" presStyleCnt="13"/>
      <dgm:spPr/>
    </dgm:pt>
    <dgm:pt modelId="{11BD2519-59EA-44FA-B332-E89279E3B88A}" type="pres">
      <dgm:prSet presAssocID="{EB139ABE-E8FD-4A18-B300-882AD5283D91}" presName="Child" presStyleLbl="revTx" presStyleIdx="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C82539-3078-472E-A9FF-E5D79DB2E38A}" type="pres">
      <dgm:prSet presAssocID="{817AFC4C-BB6A-46BC-B5F9-E844B3C011AB}" presName="childComposite" presStyleCnt="0">
        <dgm:presLayoutVars>
          <dgm:chMax val="0"/>
          <dgm:chPref val="0"/>
        </dgm:presLayoutVars>
      </dgm:prSet>
      <dgm:spPr/>
    </dgm:pt>
    <dgm:pt modelId="{97D567D7-8A22-465E-AFB2-04CC936DC1C0}" type="pres">
      <dgm:prSet presAssocID="{817AFC4C-BB6A-46BC-B5F9-E844B3C011AB}" presName="ChildAccent" presStyleLbl="solidFgAcc1" presStyleIdx="3" presStyleCnt="13"/>
      <dgm:spPr/>
    </dgm:pt>
    <dgm:pt modelId="{FEB7DFCB-D7AE-4AA7-BB4A-136511EADECC}" type="pres">
      <dgm:prSet presAssocID="{817AFC4C-BB6A-46BC-B5F9-E844B3C011AB}" presName="Child" presStyleLbl="revTx" presStyleIdx="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3C91BC-DF82-49F6-910A-DF361E2C1FF5}" type="pres">
      <dgm:prSet presAssocID="{024FB511-F5B8-425D-872B-D0C6804308AF}" presName="childComposite" presStyleCnt="0">
        <dgm:presLayoutVars>
          <dgm:chMax val="0"/>
          <dgm:chPref val="0"/>
        </dgm:presLayoutVars>
      </dgm:prSet>
      <dgm:spPr/>
    </dgm:pt>
    <dgm:pt modelId="{E5F8CE97-ED9F-48BD-BB58-EE92A02F58D1}" type="pres">
      <dgm:prSet presAssocID="{024FB511-F5B8-425D-872B-D0C6804308AF}" presName="ChildAccent" presStyleLbl="solidFgAcc1" presStyleIdx="4" presStyleCnt="13"/>
      <dgm:spPr/>
    </dgm:pt>
    <dgm:pt modelId="{5F07DE01-ADE9-40FA-8DC0-7F2F66DBC9AB}" type="pres">
      <dgm:prSet presAssocID="{024FB511-F5B8-425D-872B-D0C6804308AF}" presName="Child" presStyleLbl="revTx" presStyleIdx="5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D617B-96FF-4F2F-AD52-89B5D7D934E9}" type="pres">
      <dgm:prSet presAssocID="{781F30CA-68EB-4E48-A2E3-B693388B7008}" presName="childComposite" presStyleCnt="0">
        <dgm:presLayoutVars>
          <dgm:chMax val="0"/>
          <dgm:chPref val="0"/>
        </dgm:presLayoutVars>
      </dgm:prSet>
      <dgm:spPr/>
    </dgm:pt>
    <dgm:pt modelId="{4F0DFF87-383B-49DC-B479-FCC73D4E64BD}" type="pres">
      <dgm:prSet presAssocID="{781F30CA-68EB-4E48-A2E3-B693388B7008}" presName="ChildAccent" presStyleLbl="solidFgAcc1" presStyleIdx="5" presStyleCnt="13"/>
      <dgm:spPr/>
    </dgm:pt>
    <dgm:pt modelId="{D2422880-124D-4B4C-AA0C-C4025370949C}" type="pres">
      <dgm:prSet presAssocID="{781F30CA-68EB-4E48-A2E3-B693388B7008}" presName="Child" presStyleLbl="revTx" presStyleIdx="6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02517-374D-4AD1-AF11-EDE1775353A6}" type="pres">
      <dgm:prSet presAssocID="{7256D417-CB86-4154-9D43-A4D249E84F9B}" presName="childComposite" presStyleCnt="0">
        <dgm:presLayoutVars>
          <dgm:chMax val="0"/>
          <dgm:chPref val="0"/>
        </dgm:presLayoutVars>
      </dgm:prSet>
      <dgm:spPr/>
    </dgm:pt>
    <dgm:pt modelId="{7486EDB8-00C7-4A57-8A4F-BD039F1EAE87}" type="pres">
      <dgm:prSet presAssocID="{7256D417-CB86-4154-9D43-A4D249E84F9B}" presName="ChildAccent" presStyleLbl="solidFgAcc1" presStyleIdx="6" presStyleCnt="13"/>
      <dgm:spPr/>
    </dgm:pt>
    <dgm:pt modelId="{A0424E90-A584-41BC-B64C-C13ACF0DA67A}" type="pres">
      <dgm:prSet presAssocID="{7256D417-CB86-4154-9D43-A4D249E84F9B}" presName="Child" presStyleLbl="revTx" presStyleIdx="7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25805-29F9-479E-A5F9-BFFDD950D3CC}" type="pres">
      <dgm:prSet presAssocID="{3EC2D44C-2E0E-4AE0-9DB3-8CE74F9D3013}" presName="root" presStyleCnt="0">
        <dgm:presLayoutVars>
          <dgm:chMax/>
          <dgm:chPref/>
        </dgm:presLayoutVars>
      </dgm:prSet>
      <dgm:spPr/>
    </dgm:pt>
    <dgm:pt modelId="{CD51BCFF-379C-40DA-8713-BBEC033D4393}" type="pres">
      <dgm:prSet presAssocID="{3EC2D44C-2E0E-4AE0-9DB3-8CE74F9D3013}" presName="rootComposite" presStyleCnt="0">
        <dgm:presLayoutVars/>
      </dgm:prSet>
      <dgm:spPr/>
    </dgm:pt>
    <dgm:pt modelId="{711544CC-57B8-44E7-A272-71B35CAE92FB}" type="pres">
      <dgm:prSet presAssocID="{3EC2D44C-2E0E-4AE0-9DB3-8CE74F9D3013}" presName="ParentAccent" presStyleLbl="alignNode1" presStyleIdx="1" presStyleCnt="2"/>
      <dgm:spPr/>
    </dgm:pt>
    <dgm:pt modelId="{BC4A63C7-00D9-49D1-9EA4-BCB5A07ED430}" type="pres">
      <dgm:prSet presAssocID="{3EC2D44C-2E0E-4AE0-9DB3-8CE74F9D3013}" presName="ParentSmallAccent" presStyleLbl="fgAcc1" presStyleIdx="1" presStyleCnt="2"/>
      <dgm:spPr/>
    </dgm:pt>
    <dgm:pt modelId="{3BBD41B4-95E9-4CE7-96F3-6E27A4EEB040}" type="pres">
      <dgm:prSet presAssocID="{3EC2D44C-2E0E-4AE0-9DB3-8CE74F9D3013}" presName="Parent" presStyleLbl="revTx" presStyleIdx="8" presStyleCnt="1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72501-9C40-47FC-A9C8-CCBFF5A01412}" type="pres">
      <dgm:prSet presAssocID="{3EC2D44C-2E0E-4AE0-9DB3-8CE74F9D3013}" presName="childShape" presStyleCnt="0">
        <dgm:presLayoutVars>
          <dgm:chMax val="0"/>
          <dgm:chPref val="0"/>
        </dgm:presLayoutVars>
      </dgm:prSet>
      <dgm:spPr/>
    </dgm:pt>
    <dgm:pt modelId="{C2177D37-8805-4E68-89E0-7AA2A167C5E1}" type="pres">
      <dgm:prSet presAssocID="{116FF777-3ADE-4E5F-9CCE-4DD605179AEE}" presName="childComposite" presStyleCnt="0">
        <dgm:presLayoutVars>
          <dgm:chMax val="0"/>
          <dgm:chPref val="0"/>
        </dgm:presLayoutVars>
      </dgm:prSet>
      <dgm:spPr/>
    </dgm:pt>
    <dgm:pt modelId="{F7C71F59-4F48-406A-8DFF-2C82EA8E626F}" type="pres">
      <dgm:prSet presAssocID="{116FF777-3ADE-4E5F-9CCE-4DD605179AEE}" presName="ChildAccent" presStyleLbl="solidFgAcc1" presStyleIdx="7" presStyleCnt="13"/>
      <dgm:spPr/>
    </dgm:pt>
    <dgm:pt modelId="{4B8155E9-95BF-43A7-9CEB-FFB5201BED97}" type="pres">
      <dgm:prSet presAssocID="{116FF777-3ADE-4E5F-9CCE-4DD605179AEE}" presName="Child" presStyleLbl="revTx" presStyleIdx="9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6360E-FA4A-4A73-9B99-9B04213F2656}" type="pres">
      <dgm:prSet presAssocID="{48B5CD23-C560-4279-AF61-8FA3C3085E2E}" presName="childComposite" presStyleCnt="0">
        <dgm:presLayoutVars>
          <dgm:chMax val="0"/>
          <dgm:chPref val="0"/>
        </dgm:presLayoutVars>
      </dgm:prSet>
      <dgm:spPr/>
    </dgm:pt>
    <dgm:pt modelId="{18A80035-D276-4289-9CA7-170C787B5C15}" type="pres">
      <dgm:prSet presAssocID="{48B5CD23-C560-4279-AF61-8FA3C3085E2E}" presName="ChildAccent" presStyleLbl="solidFgAcc1" presStyleIdx="8" presStyleCnt="13"/>
      <dgm:spPr/>
    </dgm:pt>
    <dgm:pt modelId="{E1C491CF-B1E5-41CE-89F6-12C882BFF9CB}" type="pres">
      <dgm:prSet presAssocID="{48B5CD23-C560-4279-AF61-8FA3C3085E2E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0FA35-C27C-47C4-9574-1778A96C0564}" type="pres">
      <dgm:prSet presAssocID="{209A8414-2B57-44A9-ACEB-7A4A2F9F1DFD}" presName="childComposite" presStyleCnt="0">
        <dgm:presLayoutVars>
          <dgm:chMax val="0"/>
          <dgm:chPref val="0"/>
        </dgm:presLayoutVars>
      </dgm:prSet>
      <dgm:spPr/>
    </dgm:pt>
    <dgm:pt modelId="{C9A1A15B-5533-48B7-B6F7-C90FC1BF1098}" type="pres">
      <dgm:prSet presAssocID="{209A8414-2B57-44A9-ACEB-7A4A2F9F1DFD}" presName="ChildAccent" presStyleLbl="solidFgAcc1" presStyleIdx="9" presStyleCnt="13"/>
      <dgm:spPr/>
    </dgm:pt>
    <dgm:pt modelId="{652B8872-EB7E-4C57-8E63-407C81ACA65F}" type="pres">
      <dgm:prSet presAssocID="{209A8414-2B57-44A9-ACEB-7A4A2F9F1DFD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674204-0072-412F-A66C-8D90F2C25F60}" type="pres">
      <dgm:prSet presAssocID="{3A4E7B0D-F066-402D-A7B0-7A36F0EA486A}" presName="childComposite" presStyleCnt="0">
        <dgm:presLayoutVars>
          <dgm:chMax val="0"/>
          <dgm:chPref val="0"/>
        </dgm:presLayoutVars>
      </dgm:prSet>
      <dgm:spPr/>
    </dgm:pt>
    <dgm:pt modelId="{BE1C5E34-1393-4BE5-8B92-D9E880D20F16}" type="pres">
      <dgm:prSet presAssocID="{3A4E7B0D-F066-402D-A7B0-7A36F0EA486A}" presName="ChildAccent" presStyleLbl="solidFgAcc1" presStyleIdx="10" presStyleCnt="13"/>
      <dgm:spPr/>
    </dgm:pt>
    <dgm:pt modelId="{DD75166D-E7F4-4AE0-82F1-DCC5E68D1F75}" type="pres">
      <dgm:prSet presAssocID="{3A4E7B0D-F066-402D-A7B0-7A36F0EA486A}" presName="Child" presStyleLbl="revTx" presStyleIdx="12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A4A6D7-BDC5-4122-9B1B-52B008F408F9}" type="pres">
      <dgm:prSet presAssocID="{9EB78507-7EF7-4BE1-A6EE-96A674E84630}" presName="childComposite" presStyleCnt="0">
        <dgm:presLayoutVars>
          <dgm:chMax val="0"/>
          <dgm:chPref val="0"/>
        </dgm:presLayoutVars>
      </dgm:prSet>
      <dgm:spPr/>
    </dgm:pt>
    <dgm:pt modelId="{EA97D8A5-A802-481C-BA28-31312478FA94}" type="pres">
      <dgm:prSet presAssocID="{9EB78507-7EF7-4BE1-A6EE-96A674E84630}" presName="ChildAccent" presStyleLbl="solidFgAcc1" presStyleIdx="11" presStyleCnt="13"/>
      <dgm:spPr/>
    </dgm:pt>
    <dgm:pt modelId="{22C721B3-5C00-4DBE-BD9F-843E83F21E7A}" type="pres">
      <dgm:prSet presAssocID="{9EB78507-7EF7-4BE1-A6EE-96A674E84630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E8CA3B-729A-415A-B236-839D261D3D4E}" type="pres">
      <dgm:prSet presAssocID="{03712A2E-9D22-49C6-BEC4-4AF52FEF9422}" presName="childComposite" presStyleCnt="0">
        <dgm:presLayoutVars>
          <dgm:chMax val="0"/>
          <dgm:chPref val="0"/>
        </dgm:presLayoutVars>
      </dgm:prSet>
      <dgm:spPr/>
    </dgm:pt>
    <dgm:pt modelId="{FACAA504-332A-4CB2-8AE9-BE97B3ED914B}" type="pres">
      <dgm:prSet presAssocID="{03712A2E-9D22-49C6-BEC4-4AF52FEF9422}" presName="ChildAccent" presStyleLbl="solidFgAcc1" presStyleIdx="12" presStyleCnt="13"/>
      <dgm:spPr/>
    </dgm:pt>
    <dgm:pt modelId="{2A162095-C0C1-4358-93AE-BDFDA2DE3D5A}" type="pres">
      <dgm:prSet presAssocID="{03712A2E-9D22-49C6-BEC4-4AF52FEF9422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8E2FA1-68EB-4E59-B51D-CE6EBEE57B62}" type="presOf" srcId="{03712A2E-9D22-49C6-BEC4-4AF52FEF9422}" destId="{2A162095-C0C1-4358-93AE-BDFDA2DE3D5A}" srcOrd="0" destOrd="0" presId="urn:microsoft.com/office/officeart/2008/layout/SquareAccentList"/>
    <dgm:cxn modelId="{EFEFC6CA-3620-4579-813C-2736AFB8A4D0}" srcId="{3EC2D44C-2E0E-4AE0-9DB3-8CE74F9D3013}" destId="{3A4E7B0D-F066-402D-A7B0-7A36F0EA486A}" srcOrd="3" destOrd="0" parTransId="{DD38460D-311F-4AC8-9B42-F4E4AAC23A63}" sibTransId="{DA203D9B-514D-4904-B642-386A2A6249B6}"/>
    <dgm:cxn modelId="{98374F38-5C70-4A19-A99F-D476C8C7DC6F}" type="presOf" srcId="{817AFC4C-BB6A-46BC-B5F9-E844B3C011AB}" destId="{FEB7DFCB-D7AE-4AA7-BB4A-136511EADECC}" srcOrd="0" destOrd="0" presId="urn:microsoft.com/office/officeart/2008/layout/SquareAccentList"/>
    <dgm:cxn modelId="{5BA3EE25-3D35-45AE-8E41-A044B111EB25}" srcId="{3EC2D44C-2E0E-4AE0-9DB3-8CE74F9D3013}" destId="{209A8414-2B57-44A9-ACEB-7A4A2F9F1DFD}" srcOrd="2" destOrd="0" parTransId="{2C5CE77D-8856-4F93-A3D8-0856C5800780}" sibTransId="{C2ADA51A-2FA9-406C-8868-B66EAF42B600}"/>
    <dgm:cxn modelId="{9F8EF9D8-5468-45E5-BD54-13601F60C780}" type="presOf" srcId="{209A8414-2B57-44A9-ACEB-7A4A2F9F1DFD}" destId="{652B8872-EB7E-4C57-8E63-407C81ACA65F}" srcOrd="0" destOrd="0" presId="urn:microsoft.com/office/officeart/2008/layout/SquareAccentList"/>
    <dgm:cxn modelId="{A1372ADA-2CEB-4EAD-A993-38F463C718DA}" srcId="{10572F58-3B00-4640-8F9B-33284391F203}" destId="{781F30CA-68EB-4E48-A2E3-B693388B7008}" srcOrd="5" destOrd="0" parTransId="{E1725482-6347-4D58-9A02-6A4F55AB75FD}" sibTransId="{B6D65F7C-CC4C-4CC1-95BD-8F27D8D149E4}"/>
    <dgm:cxn modelId="{689BA839-4671-4023-9CD3-23E0E43A8627}" type="presOf" srcId="{024FB511-F5B8-425D-872B-D0C6804308AF}" destId="{5F07DE01-ADE9-40FA-8DC0-7F2F66DBC9AB}" srcOrd="0" destOrd="0" presId="urn:microsoft.com/office/officeart/2008/layout/SquareAccentList"/>
    <dgm:cxn modelId="{72EA6A9F-C013-4C0E-8CAF-7BC296C8254F}" srcId="{10572F58-3B00-4640-8F9B-33284391F203}" destId="{817AFC4C-BB6A-46BC-B5F9-E844B3C011AB}" srcOrd="3" destOrd="0" parTransId="{FC664134-28E9-4E41-91BA-7184598BD0A7}" sibTransId="{6886201C-DFA6-4151-AB3B-652A2CD33B06}"/>
    <dgm:cxn modelId="{12AEC1FF-3F7C-4849-9535-D868B2F70131}" srcId="{10572F58-3B00-4640-8F9B-33284391F203}" destId="{7256D417-CB86-4154-9D43-A4D249E84F9B}" srcOrd="6" destOrd="0" parTransId="{20502AC3-7185-4BEE-9B26-E288BD652C88}" sibTransId="{EBEC2470-4B96-44D5-BAFB-CB5645418D00}"/>
    <dgm:cxn modelId="{F387168A-3D35-4885-9C87-678EB5B035D2}" type="presOf" srcId="{7256D417-CB86-4154-9D43-A4D249E84F9B}" destId="{A0424E90-A584-41BC-B64C-C13ACF0DA67A}" srcOrd="0" destOrd="0" presId="urn:microsoft.com/office/officeart/2008/layout/SquareAccentList"/>
    <dgm:cxn modelId="{E4A2B02C-52A6-4AC8-B3E0-999C79CC84CE}" type="presOf" srcId="{116FF777-3ADE-4E5F-9CCE-4DD605179AEE}" destId="{4B8155E9-95BF-43A7-9CEB-FFB5201BED97}" srcOrd="0" destOrd="0" presId="urn:microsoft.com/office/officeart/2008/layout/SquareAccentList"/>
    <dgm:cxn modelId="{26053DB7-EBEA-4ED6-8740-A0A93F13D8AA}" type="presOf" srcId="{EB139ABE-E8FD-4A18-B300-882AD5283D91}" destId="{11BD2519-59EA-44FA-B332-E89279E3B88A}" srcOrd="0" destOrd="0" presId="urn:microsoft.com/office/officeart/2008/layout/SquareAccentList"/>
    <dgm:cxn modelId="{F055CB91-1FC1-44AC-9404-567EF816C4C2}" type="presOf" srcId="{781F30CA-68EB-4E48-A2E3-B693388B7008}" destId="{D2422880-124D-4B4C-AA0C-C4025370949C}" srcOrd="0" destOrd="0" presId="urn:microsoft.com/office/officeart/2008/layout/SquareAccentList"/>
    <dgm:cxn modelId="{1B33AC7F-D6A9-47E6-981F-D53BB46E838B}" srcId="{3EC2D44C-2E0E-4AE0-9DB3-8CE74F9D3013}" destId="{9EB78507-7EF7-4BE1-A6EE-96A674E84630}" srcOrd="4" destOrd="0" parTransId="{4132678F-48B1-4E64-A284-869D5CDE5200}" sibTransId="{D233AA83-9E62-4F24-8607-668C63B12544}"/>
    <dgm:cxn modelId="{06622CA7-2C3E-4795-A916-1EC0682B0FF4}" type="presOf" srcId="{3B75C675-BEA4-4CB7-8C20-3CD960030ED0}" destId="{F00CDFFE-D777-41C5-95D9-B5AC750B9DAF}" srcOrd="0" destOrd="0" presId="urn:microsoft.com/office/officeart/2008/layout/SquareAccentList"/>
    <dgm:cxn modelId="{BF2D5437-93C6-456F-9CDA-3650B49E673D}" srcId="{10572F58-3B00-4640-8F9B-33284391F203}" destId="{3B75C675-BEA4-4CB7-8C20-3CD960030ED0}" srcOrd="1" destOrd="0" parTransId="{8E22B5D9-1977-47DD-8D99-63C2257C88CA}" sibTransId="{1AC6F67E-EF60-4654-8753-DC9867C047F3}"/>
    <dgm:cxn modelId="{CA378E12-71C0-461B-8E4A-BB14AD388596}" srcId="{3EC2D44C-2E0E-4AE0-9DB3-8CE74F9D3013}" destId="{116FF777-3ADE-4E5F-9CCE-4DD605179AEE}" srcOrd="0" destOrd="0" parTransId="{12A3E34F-2327-478E-AEF4-51FDE6A8DE95}" sibTransId="{ADAB03FE-7A24-42B4-8983-C9075CED897E}"/>
    <dgm:cxn modelId="{ECE3DC4A-89C6-452F-813B-B4E1F6F38659}" type="presOf" srcId="{3EC2D44C-2E0E-4AE0-9DB3-8CE74F9D3013}" destId="{3BBD41B4-95E9-4CE7-96F3-6E27A4EEB040}" srcOrd="0" destOrd="0" presId="urn:microsoft.com/office/officeart/2008/layout/SquareAccentList"/>
    <dgm:cxn modelId="{58B77F4C-B976-4094-9C93-F031357ED83C}" srcId="{3EC2D44C-2E0E-4AE0-9DB3-8CE74F9D3013}" destId="{03712A2E-9D22-49C6-BEC4-4AF52FEF9422}" srcOrd="5" destOrd="0" parTransId="{42192652-DD7B-4549-91F0-55921B3C5340}" sibTransId="{1547D490-323A-4A58-862D-E9E2306842C4}"/>
    <dgm:cxn modelId="{D6545BBC-BB1A-4927-B877-10813CF91454}" type="presOf" srcId="{E0F9322A-DF4F-4BA8-8D5F-134A192C6344}" destId="{E8850F42-495B-4104-A962-A09B36AFF551}" srcOrd="0" destOrd="0" presId="urn:microsoft.com/office/officeart/2008/layout/SquareAccentList"/>
    <dgm:cxn modelId="{4B71AD2A-159B-43C3-B9CD-9C7C12755B3C}" type="presOf" srcId="{9EB78507-7EF7-4BE1-A6EE-96A674E84630}" destId="{22C721B3-5C00-4DBE-BD9F-843E83F21E7A}" srcOrd="0" destOrd="0" presId="urn:microsoft.com/office/officeart/2008/layout/SquareAccentList"/>
    <dgm:cxn modelId="{81E74FD4-AD3C-45F6-9BFD-6DF61990848D}" srcId="{10572F58-3B00-4640-8F9B-33284391F203}" destId="{E0F9322A-DF4F-4BA8-8D5F-134A192C6344}" srcOrd="0" destOrd="0" parTransId="{6C86191B-5817-439E-BA19-B474BF0F9333}" sibTransId="{728E3288-F1F5-49D1-A4D0-04DCDC9D667A}"/>
    <dgm:cxn modelId="{AA55C170-A04C-4B8D-9EFD-5241EC5FE5D8}" srcId="{3EC2D44C-2E0E-4AE0-9DB3-8CE74F9D3013}" destId="{48B5CD23-C560-4279-AF61-8FA3C3085E2E}" srcOrd="1" destOrd="0" parTransId="{0DE52976-2048-48EA-AA69-47052F40CBE1}" sibTransId="{CD14E80A-DF81-4A3A-919D-655BC7714EB3}"/>
    <dgm:cxn modelId="{01DF3066-91A2-4AFE-B344-16A75157D96D}" type="presOf" srcId="{48B5CD23-C560-4279-AF61-8FA3C3085E2E}" destId="{E1C491CF-B1E5-41CE-89F6-12C882BFF9CB}" srcOrd="0" destOrd="0" presId="urn:microsoft.com/office/officeart/2008/layout/SquareAccentList"/>
    <dgm:cxn modelId="{C2639F04-18D3-4187-B0B7-733A430291E7}" srcId="{6A2A152F-B597-4401-9927-C1B7BA69CDF8}" destId="{3EC2D44C-2E0E-4AE0-9DB3-8CE74F9D3013}" srcOrd="1" destOrd="0" parTransId="{333C292A-73F7-44FD-BED6-04DC3C99CC76}" sibTransId="{C4AD62F3-88CE-4C3F-9B92-42AD098139C2}"/>
    <dgm:cxn modelId="{3FBA2D1F-706C-4407-93DD-E12AFF24CF73}" srcId="{10572F58-3B00-4640-8F9B-33284391F203}" destId="{024FB511-F5B8-425D-872B-D0C6804308AF}" srcOrd="4" destOrd="0" parTransId="{0C16F549-91F5-40FD-A5C5-15B308314890}" sibTransId="{B0B2821C-C251-4B04-8972-EED92A7F8F05}"/>
    <dgm:cxn modelId="{4FF97367-A442-4EDA-83A3-7D4CE8C4B0A0}" type="presOf" srcId="{10572F58-3B00-4640-8F9B-33284391F203}" destId="{5D6C9B9B-3F7D-45F8-AD84-73E8F4BB015C}" srcOrd="0" destOrd="0" presId="urn:microsoft.com/office/officeart/2008/layout/SquareAccentList"/>
    <dgm:cxn modelId="{95B80839-73E1-492E-916C-523E35DB2833}" srcId="{10572F58-3B00-4640-8F9B-33284391F203}" destId="{EB139ABE-E8FD-4A18-B300-882AD5283D91}" srcOrd="2" destOrd="0" parTransId="{E7C49BF4-DB0E-47A6-98BC-C735168B7728}" sibTransId="{8FB26C9B-2739-4CB2-BF4B-77F672290CC5}"/>
    <dgm:cxn modelId="{E66A983D-A9BA-43C0-996D-4397A9A5671A}" type="presOf" srcId="{6A2A152F-B597-4401-9927-C1B7BA69CDF8}" destId="{EF0FCDD1-F94E-45FA-941A-9A8739357DE4}" srcOrd="0" destOrd="0" presId="urn:microsoft.com/office/officeart/2008/layout/SquareAccentList"/>
    <dgm:cxn modelId="{919467CE-7B9D-4ACA-8263-312E6BE00FBA}" type="presOf" srcId="{3A4E7B0D-F066-402D-A7B0-7A36F0EA486A}" destId="{DD75166D-E7F4-4AE0-82F1-DCC5E68D1F75}" srcOrd="0" destOrd="0" presId="urn:microsoft.com/office/officeart/2008/layout/SquareAccentList"/>
    <dgm:cxn modelId="{157CDEC2-B30D-4FDB-9ABF-245A0FED6ECF}" srcId="{6A2A152F-B597-4401-9927-C1B7BA69CDF8}" destId="{10572F58-3B00-4640-8F9B-33284391F203}" srcOrd="0" destOrd="0" parTransId="{52A14DC4-0D9B-46DD-AE42-08E6194CF483}" sibTransId="{5CFB9056-A2FC-40FC-A5C4-81FC6EC68602}"/>
    <dgm:cxn modelId="{F6B007CD-CA52-4B06-922E-65659222FF18}" type="presParOf" srcId="{EF0FCDD1-F94E-45FA-941A-9A8739357DE4}" destId="{85C915F4-54DA-44F5-965E-BE3E224D08EA}" srcOrd="0" destOrd="0" presId="urn:microsoft.com/office/officeart/2008/layout/SquareAccentList"/>
    <dgm:cxn modelId="{7738542B-EB2D-4BDB-9988-FAB4BA16F81E}" type="presParOf" srcId="{85C915F4-54DA-44F5-965E-BE3E224D08EA}" destId="{4A83416A-53E2-475A-8372-1435BF5B6DA0}" srcOrd="0" destOrd="0" presId="urn:microsoft.com/office/officeart/2008/layout/SquareAccentList"/>
    <dgm:cxn modelId="{2AE04B9B-F0D4-419D-BE8E-743415AA19FA}" type="presParOf" srcId="{4A83416A-53E2-475A-8372-1435BF5B6DA0}" destId="{FD02C13B-321D-4882-8CC4-657B97668EF7}" srcOrd="0" destOrd="0" presId="urn:microsoft.com/office/officeart/2008/layout/SquareAccentList"/>
    <dgm:cxn modelId="{2B4366AB-8F8E-49B6-9BFE-B144B19C633E}" type="presParOf" srcId="{4A83416A-53E2-475A-8372-1435BF5B6DA0}" destId="{E684C16F-8133-43C9-9641-730D7A2F30EB}" srcOrd="1" destOrd="0" presId="urn:microsoft.com/office/officeart/2008/layout/SquareAccentList"/>
    <dgm:cxn modelId="{924C4DFF-07FF-4D29-9BC3-A4EA40526819}" type="presParOf" srcId="{4A83416A-53E2-475A-8372-1435BF5B6DA0}" destId="{5D6C9B9B-3F7D-45F8-AD84-73E8F4BB015C}" srcOrd="2" destOrd="0" presId="urn:microsoft.com/office/officeart/2008/layout/SquareAccentList"/>
    <dgm:cxn modelId="{807442CC-E113-4FE4-B06F-075B41A9A51A}" type="presParOf" srcId="{85C915F4-54DA-44F5-965E-BE3E224D08EA}" destId="{5ED24FAB-24C3-4F49-AC10-5560E852EF59}" srcOrd="1" destOrd="0" presId="urn:microsoft.com/office/officeart/2008/layout/SquareAccentList"/>
    <dgm:cxn modelId="{173EF797-F667-47F9-B61B-9D615FAB447C}" type="presParOf" srcId="{5ED24FAB-24C3-4F49-AC10-5560E852EF59}" destId="{BEF5FE3F-F46D-4589-96E3-65925E95AA6B}" srcOrd="0" destOrd="0" presId="urn:microsoft.com/office/officeart/2008/layout/SquareAccentList"/>
    <dgm:cxn modelId="{C6850F10-D89A-41D7-95EE-FA9857D44D88}" type="presParOf" srcId="{BEF5FE3F-F46D-4589-96E3-65925E95AA6B}" destId="{E4C8F838-1E16-401A-85DA-CCAB2E6E2AE9}" srcOrd="0" destOrd="0" presId="urn:microsoft.com/office/officeart/2008/layout/SquareAccentList"/>
    <dgm:cxn modelId="{C3B85F0E-79C6-44F8-BA25-51A9F1FA1CC2}" type="presParOf" srcId="{BEF5FE3F-F46D-4589-96E3-65925E95AA6B}" destId="{E8850F42-495B-4104-A962-A09B36AFF551}" srcOrd="1" destOrd="0" presId="urn:microsoft.com/office/officeart/2008/layout/SquareAccentList"/>
    <dgm:cxn modelId="{5A478E74-4FAF-4A47-A485-C23100187144}" type="presParOf" srcId="{5ED24FAB-24C3-4F49-AC10-5560E852EF59}" destId="{29250E3B-B901-4C3D-876A-40B894F94575}" srcOrd="1" destOrd="0" presId="urn:microsoft.com/office/officeart/2008/layout/SquareAccentList"/>
    <dgm:cxn modelId="{E498E813-41C9-4F14-A4AE-A9CD8CE82038}" type="presParOf" srcId="{29250E3B-B901-4C3D-876A-40B894F94575}" destId="{54BC86EE-F37B-4336-A18E-610213E19B47}" srcOrd="0" destOrd="0" presId="urn:microsoft.com/office/officeart/2008/layout/SquareAccentList"/>
    <dgm:cxn modelId="{BF5DFDD8-A3EE-4C84-AA77-EB81A2CE888F}" type="presParOf" srcId="{29250E3B-B901-4C3D-876A-40B894F94575}" destId="{F00CDFFE-D777-41C5-95D9-B5AC750B9DAF}" srcOrd="1" destOrd="0" presId="urn:microsoft.com/office/officeart/2008/layout/SquareAccentList"/>
    <dgm:cxn modelId="{00574DE2-41D2-4CD3-B5CC-B264EB4C638C}" type="presParOf" srcId="{5ED24FAB-24C3-4F49-AC10-5560E852EF59}" destId="{497C0A0D-B584-42DD-90B7-6FA9F81B7C5C}" srcOrd="2" destOrd="0" presId="urn:microsoft.com/office/officeart/2008/layout/SquareAccentList"/>
    <dgm:cxn modelId="{046A3D22-DD00-480D-AD49-3CB0C6A788B5}" type="presParOf" srcId="{497C0A0D-B584-42DD-90B7-6FA9F81B7C5C}" destId="{29D17819-F2B3-481B-AB3A-6BDA18851F66}" srcOrd="0" destOrd="0" presId="urn:microsoft.com/office/officeart/2008/layout/SquareAccentList"/>
    <dgm:cxn modelId="{9B3186D3-62A5-451A-AFC3-66704FC1FFC1}" type="presParOf" srcId="{497C0A0D-B584-42DD-90B7-6FA9F81B7C5C}" destId="{11BD2519-59EA-44FA-B332-E89279E3B88A}" srcOrd="1" destOrd="0" presId="urn:microsoft.com/office/officeart/2008/layout/SquareAccentList"/>
    <dgm:cxn modelId="{3301E594-9EC1-48CC-945C-221F834C86D3}" type="presParOf" srcId="{5ED24FAB-24C3-4F49-AC10-5560E852EF59}" destId="{D1C82539-3078-472E-A9FF-E5D79DB2E38A}" srcOrd="3" destOrd="0" presId="urn:microsoft.com/office/officeart/2008/layout/SquareAccentList"/>
    <dgm:cxn modelId="{8839C259-15FC-4026-AD78-48740F03E1CF}" type="presParOf" srcId="{D1C82539-3078-472E-A9FF-E5D79DB2E38A}" destId="{97D567D7-8A22-465E-AFB2-04CC936DC1C0}" srcOrd="0" destOrd="0" presId="urn:microsoft.com/office/officeart/2008/layout/SquareAccentList"/>
    <dgm:cxn modelId="{11B2AA57-5E93-4228-9176-A01DE6468FDF}" type="presParOf" srcId="{D1C82539-3078-472E-A9FF-E5D79DB2E38A}" destId="{FEB7DFCB-D7AE-4AA7-BB4A-136511EADECC}" srcOrd="1" destOrd="0" presId="urn:microsoft.com/office/officeart/2008/layout/SquareAccentList"/>
    <dgm:cxn modelId="{9E26F905-949F-47A6-82A1-28964C849700}" type="presParOf" srcId="{5ED24FAB-24C3-4F49-AC10-5560E852EF59}" destId="{D53C91BC-DF82-49F6-910A-DF361E2C1FF5}" srcOrd="4" destOrd="0" presId="urn:microsoft.com/office/officeart/2008/layout/SquareAccentList"/>
    <dgm:cxn modelId="{8CEAE5A4-E73C-4463-993F-504AEFF73D68}" type="presParOf" srcId="{D53C91BC-DF82-49F6-910A-DF361E2C1FF5}" destId="{E5F8CE97-ED9F-48BD-BB58-EE92A02F58D1}" srcOrd="0" destOrd="0" presId="urn:microsoft.com/office/officeart/2008/layout/SquareAccentList"/>
    <dgm:cxn modelId="{849F374C-7AA0-40FD-9179-8C2431D29969}" type="presParOf" srcId="{D53C91BC-DF82-49F6-910A-DF361E2C1FF5}" destId="{5F07DE01-ADE9-40FA-8DC0-7F2F66DBC9AB}" srcOrd="1" destOrd="0" presId="urn:microsoft.com/office/officeart/2008/layout/SquareAccentList"/>
    <dgm:cxn modelId="{F58C0076-785E-4BF1-8A36-429872665C7C}" type="presParOf" srcId="{5ED24FAB-24C3-4F49-AC10-5560E852EF59}" destId="{7C9D617B-96FF-4F2F-AD52-89B5D7D934E9}" srcOrd="5" destOrd="0" presId="urn:microsoft.com/office/officeart/2008/layout/SquareAccentList"/>
    <dgm:cxn modelId="{0912EC1D-C7A0-49EF-BA4F-7EAF3E46126D}" type="presParOf" srcId="{7C9D617B-96FF-4F2F-AD52-89B5D7D934E9}" destId="{4F0DFF87-383B-49DC-B479-FCC73D4E64BD}" srcOrd="0" destOrd="0" presId="urn:microsoft.com/office/officeart/2008/layout/SquareAccentList"/>
    <dgm:cxn modelId="{A569FF43-4A79-4B24-B679-9265256F65AF}" type="presParOf" srcId="{7C9D617B-96FF-4F2F-AD52-89B5D7D934E9}" destId="{D2422880-124D-4B4C-AA0C-C4025370949C}" srcOrd="1" destOrd="0" presId="urn:microsoft.com/office/officeart/2008/layout/SquareAccentList"/>
    <dgm:cxn modelId="{FE18A865-ED04-4238-AB73-7190885095AD}" type="presParOf" srcId="{5ED24FAB-24C3-4F49-AC10-5560E852EF59}" destId="{ACC02517-374D-4AD1-AF11-EDE1775353A6}" srcOrd="6" destOrd="0" presId="urn:microsoft.com/office/officeart/2008/layout/SquareAccentList"/>
    <dgm:cxn modelId="{8A2B601D-50F1-4429-93BE-2CE0A45DF054}" type="presParOf" srcId="{ACC02517-374D-4AD1-AF11-EDE1775353A6}" destId="{7486EDB8-00C7-4A57-8A4F-BD039F1EAE87}" srcOrd="0" destOrd="0" presId="urn:microsoft.com/office/officeart/2008/layout/SquareAccentList"/>
    <dgm:cxn modelId="{26BEA2BC-BEFC-48E6-9496-1F0A63E77A73}" type="presParOf" srcId="{ACC02517-374D-4AD1-AF11-EDE1775353A6}" destId="{A0424E90-A584-41BC-B64C-C13ACF0DA67A}" srcOrd="1" destOrd="0" presId="urn:microsoft.com/office/officeart/2008/layout/SquareAccentList"/>
    <dgm:cxn modelId="{8A400734-9427-4F92-9ED1-9B15025C057D}" type="presParOf" srcId="{EF0FCDD1-F94E-45FA-941A-9A8739357DE4}" destId="{25125805-29F9-479E-A5F9-BFFDD950D3CC}" srcOrd="1" destOrd="0" presId="urn:microsoft.com/office/officeart/2008/layout/SquareAccentList"/>
    <dgm:cxn modelId="{A162D36E-0CD6-4C36-A3AB-D8F92BD5C99C}" type="presParOf" srcId="{25125805-29F9-479E-A5F9-BFFDD950D3CC}" destId="{CD51BCFF-379C-40DA-8713-BBEC033D4393}" srcOrd="0" destOrd="0" presId="urn:microsoft.com/office/officeart/2008/layout/SquareAccentList"/>
    <dgm:cxn modelId="{85D3B6E6-9D69-49AC-AC12-7480689ADC2D}" type="presParOf" srcId="{CD51BCFF-379C-40DA-8713-BBEC033D4393}" destId="{711544CC-57B8-44E7-A272-71B35CAE92FB}" srcOrd="0" destOrd="0" presId="urn:microsoft.com/office/officeart/2008/layout/SquareAccentList"/>
    <dgm:cxn modelId="{5540264C-82C2-4D75-9A01-43329E808FBC}" type="presParOf" srcId="{CD51BCFF-379C-40DA-8713-BBEC033D4393}" destId="{BC4A63C7-00D9-49D1-9EA4-BCB5A07ED430}" srcOrd="1" destOrd="0" presId="urn:microsoft.com/office/officeart/2008/layout/SquareAccentList"/>
    <dgm:cxn modelId="{57D74100-93D2-4820-99E0-7A87D0ECC301}" type="presParOf" srcId="{CD51BCFF-379C-40DA-8713-BBEC033D4393}" destId="{3BBD41B4-95E9-4CE7-96F3-6E27A4EEB040}" srcOrd="2" destOrd="0" presId="urn:microsoft.com/office/officeart/2008/layout/SquareAccentList"/>
    <dgm:cxn modelId="{C06CCC9E-86C9-41A5-8C47-9B58ACBD963C}" type="presParOf" srcId="{25125805-29F9-479E-A5F9-BFFDD950D3CC}" destId="{FAC72501-9C40-47FC-A9C8-CCBFF5A01412}" srcOrd="1" destOrd="0" presId="urn:microsoft.com/office/officeart/2008/layout/SquareAccentList"/>
    <dgm:cxn modelId="{CF0FDD7B-4315-48B7-A159-395708192B3F}" type="presParOf" srcId="{FAC72501-9C40-47FC-A9C8-CCBFF5A01412}" destId="{C2177D37-8805-4E68-89E0-7AA2A167C5E1}" srcOrd="0" destOrd="0" presId="urn:microsoft.com/office/officeart/2008/layout/SquareAccentList"/>
    <dgm:cxn modelId="{743BCB59-1787-4CF8-9D65-A64F609D5842}" type="presParOf" srcId="{C2177D37-8805-4E68-89E0-7AA2A167C5E1}" destId="{F7C71F59-4F48-406A-8DFF-2C82EA8E626F}" srcOrd="0" destOrd="0" presId="urn:microsoft.com/office/officeart/2008/layout/SquareAccentList"/>
    <dgm:cxn modelId="{F6ABD2EF-065A-4272-A3EE-4091EF686716}" type="presParOf" srcId="{C2177D37-8805-4E68-89E0-7AA2A167C5E1}" destId="{4B8155E9-95BF-43A7-9CEB-FFB5201BED97}" srcOrd="1" destOrd="0" presId="urn:microsoft.com/office/officeart/2008/layout/SquareAccentList"/>
    <dgm:cxn modelId="{8D3AF8FE-B36E-49E7-8049-129270AA1C33}" type="presParOf" srcId="{FAC72501-9C40-47FC-A9C8-CCBFF5A01412}" destId="{A906360E-FA4A-4A73-9B99-9B04213F2656}" srcOrd="1" destOrd="0" presId="urn:microsoft.com/office/officeart/2008/layout/SquareAccentList"/>
    <dgm:cxn modelId="{ABE066D6-2F98-492C-B244-11FCA3C1242A}" type="presParOf" srcId="{A906360E-FA4A-4A73-9B99-9B04213F2656}" destId="{18A80035-D276-4289-9CA7-170C787B5C15}" srcOrd="0" destOrd="0" presId="urn:microsoft.com/office/officeart/2008/layout/SquareAccentList"/>
    <dgm:cxn modelId="{A6A0B998-63C8-47FC-A4E2-451CC65458E4}" type="presParOf" srcId="{A906360E-FA4A-4A73-9B99-9B04213F2656}" destId="{E1C491CF-B1E5-41CE-89F6-12C882BFF9CB}" srcOrd="1" destOrd="0" presId="urn:microsoft.com/office/officeart/2008/layout/SquareAccentList"/>
    <dgm:cxn modelId="{603CD519-B0B3-4B24-B968-23C25476FC39}" type="presParOf" srcId="{FAC72501-9C40-47FC-A9C8-CCBFF5A01412}" destId="{7270FA35-C27C-47C4-9574-1778A96C0564}" srcOrd="2" destOrd="0" presId="urn:microsoft.com/office/officeart/2008/layout/SquareAccentList"/>
    <dgm:cxn modelId="{185A8E24-1DD8-40E0-BE33-2025C78BE995}" type="presParOf" srcId="{7270FA35-C27C-47C4-9574-1778A96C0564}" destId="{C9A1A15B-5533-48B7-B6F7-C90FC1BF1098}" srcOrd="0" destOrd="0" presId="urn:microsoft.com/office/officeart/2008/layout/SquareAccentList"/>
    <dgm:cxn modelId="{3F89F2B3-5E27-4BEA-8F0B-996F103116A5}" type="presParOf" srcId="{7270FA35-C27C-47C4-9574-1778A96C0564}" destId="{652B8872-EB7E-4C57-8E63-407C81ACA65F}" srcOrd="1" destOrd="0" presId="urn:microsoft.com/office/officeart/2008/layout/SquareAccentList"/>
    <dgm:cxn modelId="{3D9A0863-60A8-4BD2-A3AE-5E7DC1592595}" type="presParOf" srcId="{FAC72501-9C40-47FC-A9C8-CCBFF5A01412}" destId="{EA674204-0072-412F-A66C-8D90F2C25F60}" srcOrd="3" destOrd="0" presId="urn:microsoft.com/office/officeart/2008/layout/SquareAccentList"/>
    <dgm:cxn modelId="{697AE083-A377-4299-BB67-52F35FA42871}" type="presParOf" srcId="{EA674204-0072-412F-A66C-8D90F2C25F60}" destId="{BE1C5E34-1393-4BE5-8B92-D9E880D20F16}" srcOrd="0" destOrd="0" presId="urn:microsoft.com/office/officeart/2008/layout/SquareAccentList"/>
    <dgm:cxn modelId="{67F5736E-434A-40AF-8D89-EBB8C84FF55E}" type="presParOf" srcId="{EA674204-0072-412F-A66C-8D90F2C25F60}" destId="{DD75166D-E7F4-4AE0-82F1-DCC5E68D1F75}" srcOrd="1" destOrd="0" presId="urn:microsoft.com/office/officeart/2008/layout/SquareAccentList"/>
    <dgm:cxn modelId="{36690CF9-D364-4144-A6B3-8E4F6F7E7870}" type="presParOf" srcId="{FAC72501-9C40-47FC-A9C8-CCBFF5A01412}" destId="{E7A4A6D7-BDC5-4122-9B1B-52B008F408F9}" srcOrd="4" destOrd="0" presId="urn:microsoft.com/office/officeart/2008/layout/SquareAccentList"/>
    <dgm:cxn modelId="{1472F922-6214-42B1-B947-E6927B7F607A}" type="presParOf" srcId="{E7A4A6D7-BDC5-4122-9B1B-52B008F408F9}" destId="{EA97D8A5-A802-481C-BA28-31312478FA94}" srcOrd="0" destOrd="0" presId="urn:microsoft.com/office/officeart/2008/layout/SquareAccentList"/>
    <dgm:cxn modelId="{1B74BDE4-7016-4C29-9060-AED7CD20C26B}" type="presParOf" srcId="{E7A4A6D7-BDC5-4122-9B1B-52B008F408F9}" destId="{22C721B3-5C00-4DBE-BD9F-843E83F21E7A}" srcOrd="1" destOrd="0" presId="urn:microsoft.com/office/officeart/2008/layout/SquareAccentList"/>
    <dgm:cxn modelId="{E40DDA75-F2F5-4021-9DF9-37BD1B929C72}" type="presParOf" srcId="{FAC72501-9C40-47FC-A9C8-CCBFF5A01412}" destId="{44E8CA3B-729A-415A-B236-839D261D3D4E}" srcOrd="5" destOrd="0" presId="urn:microsoft.com/office/officeart/2008/layout/SquareAccentList"/>
    <dgm:cxn modelId="{4A646EBC-7D92-40A6-A8AE-72C5F378494A}" type="presParOf" srcId="{44E8CA3B-729A-415A-B236-839D261D3D4E}" destId="{FACAA504-332A-4CB2-8AE9-BE97B3ED914B}" srcOrd="0" destOrd="0" presId="urn:microsoft.com/office/officeart/2008/layout/SquareAccentList"/>
    <dgm:cxn modelId="{E1E16317-E071-4F39-B639-8F611A808F89}" type="presParOf" srcId="{44E8CA3B-729A-415A-B236-839D261D3D4E}" destId="{2A162095-C0C1-4358-93AE-BDFDA2DE3D5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A152F-B597-4401-9927-C1B7BA69CDF8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2F58-3B00-4640-8F9B-33284391F203}">
      <dgm:prSet phldrT="[文本]" custT="1"/>
      <dgm:spPr/>
      <dgm:t>
        <a:bodyPr/>
        <a:lstStyle/>
        <a:p>
          <a:r>
            <a:rPr lang="zh-CN" altLang="en-US" sz="2400" dirty="0" smtClean="0"/>
            <a:t>恢复</a:t>
          </a:r>
          <a:endParaRPr lang="zh-CN" altLang="en-US" sz="2400" dirty="0"/>
        </a:p>
      </dgm:t>
    </dgm:pt>
    <dgm:pt modelId="{52A14DC4-0D9B-46DD-AE42-08E6194CF483}" type="parTrans" cxnId="{157CDEC2-B30D-4FDB-9ABF-245A0FED6ECF}">
      <dgm:prSet/>
      <dgm:spPr/>
      <dgm:t>
        <a:bodyPr/>
        <a:lstStyle/>
        <a:p>
          <a:endParaRPr lang="zh-CN" altLang="en-US" sz="1200"/>
        </a:p>
      </dgm:t>
    </dgm:pt>
    <dgm:pt modelId="{5CFB9056-A2FC-40FC-A5C4-81FC6EC68602}" type="sibTrans" cxnId="{157CDEC2-B30D-4FDB-9ABF-245A0FED6ECF}">
      <dgm:prSet/>
      <dgm:spPr/>
      <dgm:t>
        <a:bodyPr/>
        <a:lstStyle/>
        <a:p>
          <a:endParaRPr lang="zh-CN" altLang="en-US" sz="1200"/>
        </a:p>
      </dgm:t>
    </dgm:pt>
    <dgm:pt modelId="{E0F9322A-DF4F-4BA8-8D5F-134A192C6344}">
      <dgm:prSet phldrT="[文本]" custT="1"/>
      <dgm:spPr/>
      <dgm:t>
        <a:bodyPr/>
        <a:lstStyle/>
        <a:p>
          <a:r>
            <a:rPr lang="zh-CN" altLang="en-US" sz="1200" dirty="0" smtClean="0"/>
            <a:t>备份</a:t>
          </a:r>
          <a:endParaRPr lang="zh-CN" altLang="en-US" sz="1200" dirty="0"/>
        </a:p>
      </dgm:t>
    </dgm:pt>
    <dgm:pt modelId="{6C86191B-5817-439E-BA19-B474BF0F9333}" type="parTrans" cxnId="{81E74FD4-AD3C-45F6-9BFD-6DF61990848D}">
      <dgm:prSet/>
      <dgm:spPr/>
      <dgm:t>
        <a:bodyPr/>
        <a:lstStyle/>
        <a:p>
          <a:endParaRPr lang="zh-CN" altLang="en-US" sz="1200"/>
        </a:p>
      </dgm:t>
    </dgm:pt>
    <dgm:pt modelId="{728E3288-F1F5-49D1-A4D0-04DCDC9D667A}" type="sibTrans" cxnId="{81E74FD4-AD3C-45F6-9BFD-6DF61990848D}">
      <dgm:prSet/>
      <dgm:spPr/>
      <dgm:t>
        <a:bodyPr/>
        <a:lstStyle/>
        <a:p>
          <a:endParaRPr lang="zh-CN" altLang="en-US" sz="1200"/>
        </a:p>
      </dgm:t>
    </dgm:pt>
    <dgm:pt modelId="{3B75C675-BEA4-4CB7-8C20-3CD960030ED0}">
      <dgm:prSet phldrT="[文本]" custT="1"/>
      <dgm:spPr/>
      <dgm:t>
        <a:bodyPr/>
        <a:lstStyle/>
        <a:p>
          <a:r>
            <a:rPr lang="zh-CN" altLang="en-US" sz="1200" dirty="0" smtClean="0"/>
            <a:t>代理</a:t>
          </a:r>
          <a:endParaRPr lang="zh-CN" altLang="en-US" sz="1200" dirty="0"/>
        </a:p>
      </dgm:t>
    </dgm:pt>
    <dgm:pt modelId="{8E22B5D9-1977-47DD-8D99-63C2257C88CA}" type="parTrans" cxnId="{BF2D5437-93C6-456F-9CDA-3650B49E673D}">
      <dgm:prSet/>
      <dgm:spPr/>
      <dgm:t>
        <a:bodyPr/>
        <a:lstStyle/>
        <a:p>
          <a:endParaRPr lang="zh-CN" altLang="en-US" sz="1200"/>
        </a:p>
      </dgm:t>
    </dgm:pt>
    <dgm:pt modelId="{1AC6F67E-EF60-4654-8753-DC9867C047F3}" type="sibTrans" cxnId="{BF2D5437-93C6-456F-9CDA-3650B49E673D}">
      <dgm:prSet/>
      <dgm:spPr/>
      <dgm:t>
        <a:bodyPr/>
        <a:lstStyle/>
        <a:p>
          <a:endParaRPr lang="zh-CN" altLang="en-US" sz="1200"/>
        </a:p>
      </dgm:t>
    </dgm:pt>
    <dgm:pt modelId="{EB139ABE-E8FD-4A18-B300-882AD5283D91}">
      <dgm:prSet phldrT="[文本]" custT="1"/>
      <dgm:spPr/>
      <dgm:t>
        <a:bodyPr/>
        <a:lstStyle/>
        <a:p>
          <a:r>
            <a:rPr lang="zh-CN" altLang="en-US" sz="1200" dirty="0" smtClean="0"/>
            <a:t>隧道</a:t>
          </a:r>
          <a:endParaRPr lang="zh-CN" altLang="en-US" sz="1200" dirty="0"/>
        </a:p>
      </dgm:t>
    </dgm:pt>
    <dgm:pt modelId="{E7C49BF4-DB0E-47A6-98BC-C735168B7728}" type="parTrans" cxnId="{95B80839-73E1-492E-916C-523E35DB2833}">
      <dgm:prSet/>
      <dgm:spPr/>
      <dgm:t>
        <a:bodyPr/>
        <a:lstStyle/>
        <a:p>
          <a:endParaRPr lang="zh-CN" altLang="en-US" sz="1200"/>
        </a:p>
      </dgm:t>
    </dgm:pt>
    <dgm:pt modelId="{8FB26C9B-2739-4CB2-BF4B-77F672290CC5}" type="sibTrans" cxnId="{95B80839-73E1-492E-916C-523E35DB2833}">
      <dgm:prSet/>
      <dgm:spPr/>
      <dgm:t>
        <a:bodyPr/>
        <a:lstStyle/>
        <a:p>
          <a:endParaRPr lang="zh-CN" altLang="en-US" sz="1200"/>
        </a:p>
      </dgm:t>
    </dgm:pt>
    <dgm:pt modelId="{3EC2D44C-2E0E-4AE0-9DB3-8CE74F9D3013}">
      <dgm:prSet phldrT="[文本]" custT="1"/>
      <dgm:spPr/>
      <dgm:t>
        <a:bodyPr/>
        <a:lstStyle/>
        <a:p>
          <a:r>
            <a:rPr lang="zh-CN" altLang="en-US" sz="2400" dirty="0" smtClean="0"/>
            <a:t>应急响应</a:t>
          </a:r>
          <a:endParaRPr lang="zh-CN" altLang="en-US" sz="2400" dirty="0"/>
        </a:p>
      </dgm:t>
    </dgm:pt>
    <dgm:pt modelId="{333C292A-73F7-44FD-BED6-04DC3C99CC76}" type="parTrans" cxnId="{C2639F04-18D3-4187-B0B7-733A430291E7}">
      <dgm:prSet/>
      <dgm:spPr/>
      <dgm:t>
        <a:bodyPr/>
        <a:lstStyle/>
        <a:p>
          <a:endParaRPr lang="zh-CN" altLang="en-US" sz="1200"/>
        </a:p>
      </dgm:t>
    </dgm:pt>
    <dgm:pt modelId="{C4AD62F3-88CE-4C3F-9B92-42AD098139C2}" type="sibTrans" cxnId="{C2639F04-18D3-4187-B0B7-733A430291E7}">
      <dgm:prSet/>
      <dgm:spPr/>
      <dgm:t>
        <a:bodyPr/>
        <a:lstStyle/>
        <a:p>
          <a:endParaRPr lang="zh-CN" altLang="en-US" sz="1200"/>
        </a:p>
      </dgm:t>
    </dgm:pt>
    <dgm:pt modelId="{7256D417-CB86-4154-9D43-A4D249E84F9B}">
      <dgm:prSet phldrT="[文本]" custT="1"/>
      <dgm:spPr/>
      <dgm:t>
        <a:bodyPr/>
        <a:lstStyle/>
        <a:p>
          <a:endParaRPr lang="zh-CN" altLang="en-US" sz="1200" dirty="0"/>
        </a:p>
      </dgm:t>
    </dgm:pt>
    <dgm:pt modelId="{20502AC3-7185-4BEE-9B26-E288BD652C88}" type="parTrans" cxnId="{12AEC1FF-3F7C-4849-9535-D868B2F70131}">
      <dgm:prSet/>
      <dgm:spPr/>
      <dgm:t>
        <a:bodyPr/>
        <a:lstStyle/>
        <a:p>
          <a:endParaRPr lang="zh-CN" altLang="en-US"/>
        </a:p>
      </dgm:t>
    </dgm:pt>
    <dgm:pt modelId="{EBEC2470-4B96-44D5-BAFB-CB5645418D00}" type="sibTrans" cxnId="{12AEC1FF-3F7C-4849-9535-D868B2F70131}">
      <dgm:prSet/>
      <dgm:spPr/>
      <dgm:t>
        <a:bodyPr/>
        <a:lstStyle/>
        <a:p>
          <a:endParaRPr lang="zh-CN" altLang="en-US"/>
        </a:p>
      </dgm:t>
    </dgm:pt>
    <dgm:pt modelId="{EF0FCDD1-F94E-45FA-941A-9A8739357DE4}" type="pres">
      <dgm:prSet presAssocID="{6A2A152F-B597-4401-9927-C1B7BA69CDF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5C915F4-54DA-44F5-965E-BE3E224D08EA}" type="pres">
      <dgm:prSet presAssocID="{10572F58-3B00-4640-8F9B-33284391F203}" presName="root" presStyleCnt="0">
        <dgm:presLayoutVars>
          <dgm:chMax/>
          <dgm:chPref/>
        </dgm:presLayoutVars>
      </dgm:prSet>
      <dgm:spPr/>
    </dgm:pt>
    <dgm:pt modelId="{4A83416A-53E2-475A-8372-1435BF5B6DA0}" type="pres">
      <dgm:prSet presAssocID="{10572F58-3B00-4640-8F9B-33284391F203}" presName="rootComposite" presStyleCnt="0">
        <dgm:presLayoutVars/>
      </dgm:prSet>
      <dgm:spPr/>
    </dgm:pt>
    <dgm:pt modelId="{FD02C13B-321D-4882-8CC4-657B97668EF7}" type="pres">
      <dgm:prSet presAssocID="{10572F58-3B00-4640-8F9B-33284391F203}" presName="ParentAccent" presStyleLbl="alignNode1" presStyleIdx="0" presStyleCnt="2"/>
      <dgm:spPr/>
    </dgm:pt>
    <dgm:pt modelId="{E684C16F-8133-43C9-9641-730D7A2F30EB}" type="pres">
      <dgm:prSet presAssocID="{10572F58-3B00-4640-8F9B-33284391F203}" presName="ParentSmallAccent" presStyleLbl="fgAcc1" presStyleIdx="0" presStyleCnt="2"/>
      <dgm:spPr/>
    </dgm:pt>
    <dgm:pt modelId="{5D6C9B9B-3F7D-45F8-AD84-73E8F4BB015C}" type="pres">
      <dgm:prSet presAssocID="{10572F58-3B00-4640-8F9B-33284391F203}" presName="Parent" presStyleLbl="revTx" presStyleIdx="0" presStyleCnt="6" custLinFactNeighborX="4644" custLinFactNeighborY="-893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24FAB-24C3-4F49-AC10-5560E852EF59}" type="pres">
      <dgm:prSet presAssocID="{10572F58-3B00-4640-8F9B-33284391F203}" presName="childShape" presStyleCnt="0">
        <dgm:presLayoutVars>
          <dgm:chMax val="0"/>
          <dgm:chPref val="0"/>
        </dgm:presLayoutVars>
      </dgm:prSet>
      <dgm:spPr/>
    </dgm:pt>
    <dgm:pt modelId="{BEF5FE3F-F46D-4589-96E3-65925E95AA6B}" type="pres">
      <dgm:prSet presAssocID="{E0F9322A-DF4F-4BA8-8D5F-134A192C6344}" presName="childComposite" presStyleCnt="0">
        <dgm:presLayoutVars>
          <dgm:chMax val="0"/>
          <dgm:chPref val="0"/>
        </dgm:presLayoutVars>
      </dgm:prSet>
      <dgm:spPr/>
    </dgm:pt>
    <dgm:pt modelId="{E4C8F838-1E16-401A-85DA-CCAB2E6E2AE9}" type="pres">
      <dgm:prSet presAssocID="{E0F9322A-DF4F-4BA8-8D5F-134A192C6344}" presName="ChildAccent" presStyleLbl="solidFgAcc1" presStyleIdx="0" presStyleCnt="4"/>
      <dgm:spPr/>
    </dgm:pt>
    <dgm:pt modelId="{E8850F42-495B-4104-A962-A09B36AFF551}" type="pres">
      <dgm:prSet presAssocID="{E0F9322A-DF4F-4BA8-8D5F-134A192C6344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50E3B-B901-4C3D-876A-40B894F94575}" type="pres">
      <dgm:prSet presAssocID="{3B75C675-BEA4-4CB7-8C20-3CD960030ED0}" presName="childComposite" presStyleCnt="0">
        <dgm:presLayoutVars>
          <dgm:chMax val="0"/>
          <dgm:chPref val="0"/>
        </dgm:presLayoutVars>
      </dgm:prSet>
      <dgm:spPr/>
    </dgm:pt>
    <dgm:pt modelId="{54BC86EE-F37B-4336-A18E-610213E19B47}" type="pres">
      <dgm:prSet presAssocID="{3B75C675-BEA4-4CB7-8C20-3CD960030ED0}" presName="ChildAccent" presStyleLbl="solidFgAcc1" presStyleIdx="1" presStyleCnt="4"/>
      <dgm:spPr/>
    </dgm:pt>
    <dgm:pt modelId="{F00CDFFE-D777-41C5-95D9-B5AC750B9DAF}" type="pres">
      <dgm:prSet presAssocID="{3B75C675-BEA4-4CB7-8C20-3CD960030ED0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C0A0D-B584-42DD-90B7-6FA9F81B7C5C}" type="pres">
      <dgm:prSet presAssocID="{EB139ABE-E8FD-4A18-B300-882AD5283D91}" presName="childComposite" presStyleCnt="0">
        <dgm:presLayoutVars>
          <dgm:chMax val="0"/>
          <dgm:chPref val="0"/>
        </dgm:presLayoutVars>
      </dgm:prSet>
      <dgm:spPr/>
    </dgm:pt>
    <dgm:pt modelId="{29D17819-F2B3-481B-AB3A-6BDA18851F66}" type="pres">
      <dgm:prSet presAssocID="{EB139ABE-E8FD-4A18-B300-882AD5283D91}" presName="ChildAccent" presStyleLbl="solidFgAcc1" presStyleIdx="2" presStyleCnt="4"/>
      <dgm:spPr/>
    </dgm:pt>
    <dgm:pt modelId="{11BD2519-59EA-44FA-B332-E89279E3B88A}" type="pres">
      <dgm:prSet presAssocID="{EB139ABE-E8FD-4A18-B300-882AD5283D91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C02517-374D-4AD1-AF11-EDE1775353A6}" type="pres">
      <dgm:prSet presAssocID="{7256D417-CB86-4154-9D43-A4D249E84F9B}" presName="childComposite" presStyleCnt="0">
        <dgm:presLayoutVars>
          <dgm:chMax val="0"/>
          <dgm:chPref val="0"/>
        </dgm:presLayoutVars>
      </dgm:prSet>
      <dgm:spPr/>
    </dgm:pt>
    <dgm:pt modelId="{7486EDB8-00C7-4A57-8A4F-BD039F1EAE87}" type="pres">
      <dgm:prSet presAssocID="{7256D417-CB86-4154-9D43-A4D249E84F9B}" presName="ChildAccent" presStyleLbl="solidFgAcc1" presStyleIdx="3" presStyleCnt="4"/>
      <dgm:spPr/>
    </dgm:pt>
    <dgm:pt modelId="{A0424E90-A584-41BC-B64C-C13ACF0DA67A}" type="pres">
      <dgm:prSet presAssocID="{7256D417-CB86-4154-9D43-A4D249E84F9B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25805-29F9-479E-A5F9-BFFDD950D3CC}" type="pres">
      <dgm:prSet presAssocID="{3EC2D44C-2E0E-4AE0-9DB3-8CE74F9D3013}" presName="root" presStyleCnt="0">
        <dgm:presLayoutVars>
          <dgm:chMax/>
          <dgm:chPref/>
        </dgm:presLayoutVars>
      </dgm:prSet>
      <dgm:spPr/>
    </dgm:pt>
    <dgm:pt modelId="{CD51BCFF-379C-40DA-8713-BBEC033D4393}" type="pres">
      <dgm:prSet presAssocID="{3EC2D44C-2E0E-4AE0-9DB3-8CE74F9D3013}" presName="rootComposite" presStyleCnt="0">
        <dgm:presLayoutVars/>
      </dgm:prSet>
      <dgm:spPr/>
    </dgm:pt>
    <dgm:pt modelId="{711544CC-57B8-44E7-A272-71B35CAE92FB}" type="pres">
      <dgm:prSet presAssocID="{3EC2D44C-2E0E-4AE0-9DB3-8CE74F9D3013}" presName="ParentAccent" presStyleLbl="alignNode1" presStyleIdx="1" presStyleCnt="2"/>
      <dgm:spPr/>
    </dgm:pt>
    <dgm:pt modelId="{BC4A63C7-00D9-49D1-9EA4-BCB5A07ED430}" type="pres">
      <dgm:prSet presAssocID="{3EC2D44C-2E0E-4AE0-9DB3-8CE74F9D3013}" presName="ParentSmallAccent" presStyleLbl="fgAcc1" presStyleIdx="1" presStyleCnt="2"/>
      <dgm:spPr/>
    </dgm:pt>
    <dgm:pt modelId="{3BBD41B4-95E9-4CE7-96F3-6E27A4EEB040}" type="pres">
      <dgm:prSet presAssocID="{3EC2D44C-2E0E-4AE0-9DB3-8CE74F9D3013}" presName="Parent" presStyleLbl="revTx" presStyleIdx="5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72501-9C40-47FC-A9C8-CCBFF5A01412}" type="pres">
      <dgm:prSet presAssocID="{3EC2D44C-2E0E-4AE0-9DB3-8CE74F9D3013}" presName="childShape" presStyleCnt="0">
        <dgm:presLayoutVars>
          <dgm:chMax val="0"/>
          <dgm:chPref val="0"/>
        </dgm:presLayoutVars>
      </dgm:prSet>
      <dgm:spPr/>
    </dgm:pt>
  </dgm:ptLst>
  <dgm:cxnLst>
    <dgm:cxn modelId="{A8E3FC8D-FC84-46F0-95D1-9982BA39FCA2}" type="presOf" srcId="{3EC2D44C-2E0E-4AE0-9DB3-8CE74F9D3013}" destId="{3BBD41B4-95E9-4CE7-96F3-6E27A4EEB040}" srcOrd="0" destOrd="0" presId="urn:microsoft.com/office/officeart/2008/layout/SquareAccentList"/>
    <dgm:cxn modelId="{0655E9E9-F535-4343-B198-D21B29FC6571}" type="presOf" srcId="{6A2A152F-B597-4401-9927-C1B7BA69CDF8}" destId="{EF0FCDD1-F94E-45FA-941A-9A8739357DE4}" srcOrd="0" destOrd="0" presId="urn:microsoft.com/office/officeart/2008/layout/SquareAccentList"/>
    <dgm:cxn modelId="{81E74FD4-AD3C-45F6-9BFD-6DF61990848D}" srcId="{10572F58-3B00-4640-8F9B-33284391F203}" destId="{E0F9322A-DF4F-4BA8-8D5F-134A192C6344}" srcOrd="0" destOrd="0" parTransId="{6C86191B-5817-439E-BA19-B474BF0F9333}" sibTransId="{728E3288-F1F5-49D1-A4D0-04DCDC9D667A}"/>
    <dgm:cxn modelId="{3E06CB7E-7FF5-47AA-92E0-BA109FC55631}" type="presOf" srcId="{E0F9322A-DF4F-4BA8-8D5F-134A192C6344}" destId="{E8850F42-495B-4104-A962-A09B36AFF551}" srcOrd="0" destOrd="0" presId="urn:microsoft.com/office/officeart/2008/layout/SquareAccentList"/>
    <dgm:cxn modelId="{561FE313-8A0F-4E1D-8794-A023C745A3D0}" type="presOf" srcId="{10572F58-3B00-4640-8F9B-33284391F203}" destId="{5D6C9B9B-3F7D-45F8-AD84-73E8F4BB015C}" srcOrd="0" destOrd="0" presId="urn:microsoft.com/office/officeart/2008/layout/SquareAccentList"/>
    <dgm:cxn modelId="{12AEC1FF-3F7C-4849-9535-D868B2F70131}" srcId="{10572F58-3B00-4640-8F9B-33284391F203}" destId="{7256D417-CB86-4154-9D43-A4D249E84F9B}" srcOrd="3" destOrd="0" parTransId="{20502AC3-7185-4BEE-9B26-E288BD652C88}" sibTransId="{EBEC2470-4B96-44D5-BAFB-CB5645418D00}"/>
    <dgm:cxn modelId="{BF2D5437-93C6-456F-9CDA-3650B49E673D}" srcId="{10572F58-3B00-4640-8F9B-33284391F203}" destId="{3B75C675-BEA4-4CB7-8C20-3CD960030ED0}" srcOrd="1" destOrd="0" parTransId="{8E22B5D9-1977-47DD-8D99-63C2257C88CA}" sibTransId="{1AC6F67E-EF60-4654-8753-DC9867C047F3}"/>
    <dgm:cxn modelId="{64B96C51-8DC1-45BD-AEC5-762DD297C2CF}" type="presOf" srcId="{7256D417-CB86-4154-9D43-A4D249E84F9B}" destId="{A0424E90-A584-41BC-B64C-C13ACF0DA67A}" srcOrd="0" destOrd="0" presId="urn:microsoft.com/office/officeart/2008/layout/SquareAccentList"/>
    <dgm:cxn modelId="{95B80839-73E1-492E-916C-523E35DB2833}" srcId="{10572F58-3B00-4640-8F9B-33284391F203}" destId="{EB139ABE-E8FD-4A18-B300-882AD5283D91}" srcOrd="2" destOrd="0" parTransId="{E7C49BF4-DB0E-47A6-98BC-C735168B7728}" sibTransId="{8FB26C9B-2739-4CB2-BF4B-77F672290CC5}"/>
    <dgm:cxn modelId="{0B057F28-3B02-443B-A0CD-B08CE75871B6}" type="presOf" srcId="{EB139ABE-E8FD-4A18-B300-882AD5283D91}" destId="{11BD2519-59EA-44FA-B332-E89279E3B88A}" srcOrd="0" destOrd="0" presId="urn:microsoft.com/office/officeart/2008/layout/SquareAccentList"/>
    <dgm:cxn modelId="{157CDEC2-B30D-4FDB-9ABF-245A0FED6ECF}" srcId="{6A2A152F-B597-4401-9927-C1B7BA69CDF8}" destId="{10572F58-3B00-4640-8F9B-33284391F203}" srcOrd="0" destOrd="0" parTransId="{52A14DC4-0D9B-46DD-AE42-08E6194CF483}" sibTransId="{5CFB9056-A2FC-40FC-A5C4-81FC6EC68602}"/>
    <dgm:cxn modelId="{CB62B813-31E0-4249-9BC8-C3F5D960C647}" type="presOf" srcId="{3B75C675-BEA4-4CB7-8C20-3CD960030ED0}" destId="{F00CDFFE-D777-41C5-95D9-B5AC750B9DAF}" srcOrd="0" destOrd="0" presId="urn:microsoft.com/office/officeart/2008/layout/SquareAccentList"/>
    <dgm:cxn modelId="{C2639F04-18D3-4187-B0B7-733A430291E7}" srcId="{6A2A152F-B597-4401-9927-C1B7BA69CDF8}" destId="{3EC2D44C-2E0E-4AE0-9DB3-8CE74F9D3013}" srcOrd="1" destOrd="0" parTransId="{333C292A-73F7-44FD-BED6-04DC3C99CC76}" sibTransId="{C4AD62F3-88CE-4C3F-9B92-42AD098139C2}"/>
    <dgm:cxn modelId="{DAD975AC-0585-4502-815E-98BBF9841F79}" type="presParOf" srcId="{EF0FCDD1-F94E-45FA-941A-9A8739357DE4}" destId="{85C915F4-54DA-44F5-965E-BE3E224D08EA}" srcOrd="0" destOrd="0" presId="urn:microsoft.com/office/officeart/2008/layout/SquareAccentList"/>
    <dgm:cxn modelId="{691DE836-E93C-46A4-B0C6-2B1F2AB67FE0}" type="presParOf" srcId="{85C915F4-54DA-44F5-965E-BE3E224D08EA}" destId="{4A83416A-53E2-475A-8372-1435BF5B6DA0}" srcOrd="0" destOrd="0" presId="urn:microsoft.com/office/officeart/2008/layout/SquareAccentList"/>
    <dgm:cxn modelId="{B2E02F29-C74A-43CF-9CC7-A2E59A582471}" type="presParOf" srcId="{4A83416A-53E2-475A-8372-1435BF5B6DA0}" destId="{FD02C13B-321D-4882-8CC4-657B97668EF7}" srcOrd="0" destOrd="0" presId="urn:microsoft.com/office/officeart/2008/layout/SquareAccentList"/>
    <dgm:cxn modelId="{2AF25669-8378-4658-BCDC-C98CC4D08400}" type="presParOf" srcId="{4A83416A-53E2-475A-8372-1435BF5B6DA0}" destId="{E684C16F-8133-43C9-9641-730D7A2F30EB}" srcOrd="1" destOrd="0" presId="urn:microsoft.com/office/officeart/2008/layout/SquareAccentList"/>
    <dgm:cxn modelId="{BC3051E4-696A-42E3-9BD4-8C3D746BEEE3}" type="presParOf" srcId="{4A83416A-53E2-475A-8372-1435BF5B6DA0}" destId="{5D6C9B9B-3F7D-45F8-AD84-73E8F4BB015C}" srcOrd="2" destOrd="0" presId="urn:microsoft.com/office/officeart/2008/layout/SquareAccentList"/>
    <dgm:cxn modelId="{3D626AC2-D1A0-4F5F-888A-70A8C1972CD9}" type="presParOf" srcId="{85C915F4-54DA-44F5-965E-BE3E224D08EA}" destId="{5ED24FAB-24C3-4F49-AC10-5560E852EF59}" srcOrd="1" destOrd="0" presId="urn:microsoft.com/office/officeart/2008/layout/SquareAccentList"/>
    <dgm:cxn modelId="{FA5B6F3F-4796-4EFB-9443-856C74E0081B}" type="presParOf" srcId="{5ED24FAB-24C3-4F49-AC10-5560E852EF59}" destId="{BEF5FE3F-F46D-4589-96E3-65925E95AA6B}" srcOrd="0" destOrd="0" presId="urn:microsoft.com/office/officeart/2008/layout/SquareAccentList"/>
    <dgm:cxn modelId="{08A583F1-1BE7-426C-9E27-18EB71E84029}" type="presParOf" srcId="{BEF5FE3F-F46D-4589-96E3-65925E95AA6B}" destId="{E4C8F838-1E16-401A-85DA-CCAB2E6E2AE9}" srcOrd="0" destOrd="0" presId="urn:microsoft.com/office/officeart/2008/layout/SquareAccentList"/>
    <dgm:cxn modelId="{B8A7EA58-D684-4D66-B731-932C3C260E39}" type="presParOf" srcId="{BEF5FE3F-F46D-4589-96E3-65925E95AA6B}" destId="{E8850F42-495B-4104-A962-A09B36AFF551}" srcOrd="1" destOrd="0" presId="urn:microsoft.com/office/officeart/2008/layout/SquareAccentList"/>
    <dgm:cxn modelId="{3E42D736-1F02-4C30-829B-97E0DD245415}" type="presParOf" srcId="{5ED24FAB-24C3-4F49-AC10-5560E852EF59}" destId="{29250E3B-B901-4C3D-876A-40B894F94575}" srcOrd="1" destOrd="0" presId="urn:microsoft.com/office/officeart/2008/layout/SquareAccentList"/>
    <dgm:cxn modelId="{9846189C-7A27-4FDB-B31C-D7C5B06023F7}" type="presParOf" srcId="{29250E3B-B901-4C3D-876A-40B894F94575}" destId="{54BC86EE-F37B-4336-A18E-610213E19B47}" srcOrd="0" destOrd="0" presId="urn:microsoft.com/office/officeart/2008/layout/SquareAccentList"/>
    <dgm:cxn modelId="{76BCF6CE-2F53-400D-9D0B-DE1CEE714621}" type="presParOf" srcId="{29250E3B-B901-4C3D-876A-40B894F94575}" destId="{F00CDFFE-D777-41C5-95D9-B5AC750B9DAF}" srcOrd="1" destOrd="0" presId="urn:microsoft.com/office/officeart/2008/layout/SquareAccentList"/>
    <dgm:cxn modelId="{E9350308-D5A1-4416-97EF-9A9C4F256CC0}" type="presParOf" srcId="{5ED24FAB-24C3-4F49-AC10-5560E852EF59}" destId="{497C0A0D-B584-42DD-90B7-6FA9F81B7C5C}" srcOrd="2" destOrd="0" presId="urn:microsoft.com/office/officeart/2008/layout/SquareAccentList"/>
    <dgm:cxn modelId="{158CAD86-0436-42BC-9F9B-ADA1D00B1A9E}" type="presParOf" srcId="{497C0A0D-B584-42DD-90B7-6FA9F81B7C5C}" destId="{29D17819-F2B3-481B-AB3A-6BDA18851F66}" srcOrd="0" destOrd="0" presId="urn:microsoft.com/office/officeart/2008/layout/SquareAccentList"/>
    <dgm:cxn modelId="{925DE0B2-DA5D-4590-81C7-B17732657E69}" type="presParOf" srcId="{497C0A0D-B584-42DD-90B7-6FA9F81B7C5C}" destId="{11BD2519-59EA-44FA-B332-E89279E3B88A}" srcOrd="1" destOrd="0" presId="urn:microsoft.com/office/officeart/2008/layout/SquareAccentList"/>
    <dgm:cxn modelId="{B66843F4-0CCB-48AB-959A-1E6079F3379D}" type="presParOf" srcId="{5ED24FAB-24C3-4F49-AC10-5560E852EF59}" destId="{ACC02517-374D-4AD1-AF11-EDE1775353A6}" srcOrd="3" destOrd="0" presId="urn:microsoft.com/office/officeart/2008/layout/SquareAccentList"/>
    <dgm:cxn modelId="{EE0B8742-F0BC-44CD-A91C-F4A2E40C0C1E}" type="presParOf" srcId="{ACC02517-374D-4AD1-AF11-EDE1775353A6}" destId="{7486EDB8-00C7-4A57-8A4F-BD039F1EAE87}" srcOrd="0" destOrd="0" presId="urn:microsoft.com/office/officeart/2008/layout/SquareAccentList"/>
    <dgm:cxn modelId="{66F0BBAF-5A2F-4047-B6D5-BA3D03EA2FFB}" type="presParOf" srcId="{ACC02517-374D-4AD1-AF11-EDE1775353A6}" destId="{A0424E90-A584-41BC-B64C-C13ACF0DA67A}" srcOrd="1" destOrd="0" presId="urn:microsoft.com/office/officeart/2008/layout/SquareAccentList"/>
    <dgm:cxn modelId="{C45E756B-CDFD-4609-9E74-CF05A202A8D6}" type="presParOf" srcId="{EF0FCDD1-F94E-45FA-941A-9A8739357DE4}" destId="{25125805-29F9-479E-A5F9-BFFDD950D3CC}" srcOrd="1" destOrd="0" presId="urn:microsoft.com/office/officeart/2008/layout/SquareAccentList"/>
    <dgm:cxn modelId="{54C98C8E-ECB3-4930-B08F-5FD1D8C03A9F}" type="presParOf" srcId="{25125805-29F9-479E-A5F9-BFFDD950D3CC}" destId="{CD51BCFF-379C-40DA-8713-BBEC033D4393}" srcOrd="0" destOrd="0" presId="urn:microsoft.com/office/officeart/2008/layout/SquareAccentList"/>
    <dgm:cxn modelId="{A8A20968-1CFB-448E-9B8F-914C7D9E5B1E}" type="presParOf" srcId="{CD51BCFF-379C-40DA-8713-BBEC033D4393}" destId="{711544CC-57B8-44E7-A272-71B35CAE92FB}" srcOrd="0" destOrd="0" presId="urn:microsoft.com/office/officeart/2008/layout/SquareAccentList"/>
    <dgm:cxn modelId="{EA11A853-4D99-4B7D-A560-1872DA6C21D5}" type="presParOf" srcId="{CD51BCFF-379C-40DA-8713-BBEC033D4393}" destId="{BC4A63C7-00D9-49D1-9EA4-BCB5A07ED430}" srcOrd="1" destOrd="0" presId="urn:microsoft.com/office/officeart/2008/layout/SquareAccentList"/>
    <dgm:cxn modelId="{CD7A430C-CE5A-443C-9746-282835F2F4F0}" type="presParOf" srcId="{CD51BCFF-379C-40DA-8713-BBEC033D4393}" destId="{3BBD41B4-95E9-4CE7-96F3-6E27A4EEB040}" srcOrd="2" destOrd="0" presId="urn:microsoft.com/office/officeart/2008/layout/SquareAccentList"/>
    <dgm:cxn modelId="{5C62A2E6-A0F8-40FF-B49E-9A7B5C6632C7}" type="presParOf" srcId="{25125805-29F9-479E-A5F9-BFFDD950D3CC}" destId="{FAC72501-9C40-47FC-A9C8-CCBFF5A0141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D8DD7C-9AB5-47C5-9AD6-4CE00402BDE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B371FB-074A-4DB6-9498-67543CEC0012}">
      <dgm:prSet phldrT="[文本]"/>
      <dgm:spPr/>
      <dgm:t>
        <a:bodyPr/>
        <a:lstStyle/>
        <a:p>
          <a:r>
            <a:rPr lang="zh-CN" altLang="en-US" dirty="0" smtClean="0"/>
            <a:t>网络层次</a:t>
          </a:r>
          <a:endParaRPr lang="zh-CN" altLang="en-US" dirty="0"/>
        </a:p>
      </dgm:t>
    </dgm:pt>
    <dgm:pt modelId="{83707567-80FA-4CCB-80C0-BBB11BCC71B4}" type="parTrans" cxnId="{71104549-B210-432D-AD8A-7FEC42B8DEE7}">
      <dgm:prSet/>
      <dgm:spPr/>
      <dgm:t>
        <a:bodyPr/>
        <a:lstStyle/>
        <a:p>
          <a:endParaRPr lang="zh-CN" altLang="en-US"/>
        </a:p>
      </dgm:t>
    </dgm:pt>
    <dgm:pt modelId="{4C485C15-712E-44FE-93F4-7CBE3FCC9810}" type="sibTrans" cxnId="{71104549-B210-432D-AD8A-7FEC42B8DEE7}">
      <dgm:prSet/>
      <dgm:spPr/>
      <dgm:t>
        <a:bodyPr/>
        <a:lstStyle/>
        <a:p>
          <a:endParaRPr lang="zh-CN" altLang="en-US"/>
        </a:p>
      </dgm:t>
    </dgm:pt>
    <dgm:pt modelId="{ABDFA47B-19ED-4384-90EA-8D4954B176F9}">
      <dgm:prSet phldrT="[文本]"/>
      <dgm:spPr/>
      <dgm:t>
        <a:bodyPr/>
        <a:lstStyle/>
        <a:p>
          <a:r>
            <a:rPr lang="zh-CN" altLang="en-US" dirty="0" smtClean="0"/>
            <a:t>信息加</a:t>
          </a:r>
          <a:r>
            <a:rPr lang="zh-CN" altLang="en-US" dirty="0" smtClean="0"/>
            <a:t>解密识别</a:t>
          </a:r>
          <a:endParaRPr lang="zh-CN" altLang="en-US" dirty="0"/>
        </a:p>
      </dgm:t>
    </dgm:pt>
    <dgm:pt modelId="{B4F66604-3522-4C08-A3A9-134A652EDE75}" type="parTrans" cxnId="{0231337E-2CD4-48F3-A499-E7D49CD67967}">
      <dgm:prSet/>
      <dgm:spPr/>
      <dgm:t>
        <a:bodyPr/>
        <a:lstStyle/>
        <a:p>
          <a:endParaRPr lang="zh-CN" altLang="en-US"/>
        </a:p>
      </dgm:t>
    </dgm:pt>
    <dgm:pt modelId="{ED4EB2B5-9988-4F79-B1DD-D0DDF1F032AD}" type="sibTrans" cxnId="{0231337E-2CD4-48F3-A499-E7D49CD67967}">
      <dgm:prSet/>
      <dgm:spPr/>
      <dgm:t>
        <a:bodyPr/>
        <a:lstStyle/>
        <a:p>
          <a:endParaRPr lang="zh-CN" altLang="en-US"/>
        </a:p>
      </dgm:t>
    </dgm:pt>
    <dgm:pt modelId="{D26F2BAF-E2E4-4F0F-A7EC-A44C8BF166F7}">
      <dgm:prSet phldrT="[文本]"/>
      <dgm:spPr/>
      <dgm:t>
        <a:bodyPr/>
        <a:lstStyle/>
        <a:p>
          <a:r>
            <a:rPr lang="zh-CN" altLang="en-US" dirty="0" smtClean="0"/>
            <a:t>隐信道</a:t>
          </a:r>
          <a:r>
            <a:rPr lang="en-US" altLang="zh-CN" dirty="0" smtClean="0"/>
            <a:t>(</a:t>
          </a:r>
          <a:r>
            <a:rPr lang="zh-CN" altLang="en-US" dirty="0" smtClean="0"/>
            <a:t>内容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5D00073C-0E75-4766-AE14-3277CA88E498}" type="parTrans" cxnId="{1D35F42E-AA59-4B4C-869F-2C451AA1F0D6}">
      <dgm:prSet/>
      <dgm:spPr/>
      <dgm:t>
        <a:bodyPr/>
        <a:lstStyle/>
        <a:p>
          <a:endParaRPr lang="zh-CN" altLang="en-US"/>
        </a:p>
      </dgm:t>
    </dgm:pt>
    <dgm:pt modelId="{9119223B-985A-4A61-A62A-8897735E0F02}" type="sibTrans" cxnId="{1D35F42E-AA59-4B4C-869F-2C451AA1F0D6}">
      <dgm:prSet/>
      <dgm:spPr/>
      <dgm:t>
        <a:bodyPr/>
        <a:lstStyle/>
        <a:p>
          <a:endParaRPr lang="zh-CN" altLang="en-US"/>
        </a:p>
      </dgm:t>
    </dgm:pt>
    <dgm:pt modelId="{FB4E8CFB-DCE7-4D0A-AC93-F0FEDE839C10}">
      <dgm:prSet phldrT="[文本]"/>
      <dgm:spPr/>
      <dgm:t>
        <a:bodyPr/>
        <a:lstStyle/>
        <a:p>
          <a:r>
            <a:rPr lang="zh-CN" altLang="en-US" dirty="0" smtClean="0"/>
            <a:t>僵尸网络行为</a:t>
          </a:r>
          <a:endParaRPr lang="zh-CN" altLang="en-US" dirty="0"/>
        </a:p>
      </dgm:t>
    </dgm:pt>
    <dgm:pt modelId="{9BC06C59-AD99-42E1-872B-22B2C87A0EAA}" type="parTrans" cxnId="{E14CAA26-A813-41A9-88FE-9CB3BB059C7F}">
      <dgm:prSet/>
      <dgm:spPr/>
      <dgm:t>
        <a:bodyPr/>
        <a:lstStyle/>
        <a:p>
          <a:endParaRPr lang="zh-CN" altLang="en-US"/>
        </a:p>
      </dgm:t>
    </dgm:pt>
    <dgm:pt modelId="{F67F544D-BF6D-4D82-A5D3-B6048CDEA95C}" type="sibTrans" cxnId="{E14CAA26-A813-41A9-88FE-9CB3BB059C7F}">
      <dgm:prSet/>
      <dgm:spPr/>
      <dgm:t>
        <a:bodyPr/>
        <a:lstStyle/>
        <a:p>
          <a:endParaRPr lang="zh-CN" altLang="en-US"/>
        </a:p>
      </dgm:t>
    </dgm:pt>
    <dgm:pt modelId="{C1FA9619-F46C-4C37-A596-518E0B878738}">
      <dgm:prSet phldrT="[文本]"/>
      <dgm:spPr/>
      <dgm:t>
        <a:bodyPr/>
        <a:lstStyle/>
        <a:p>
          <a:r>
            <a:rPr lang="en-US" altLang="zh-CN" dirty="0" smtClean="0"/>
            <a:t>Deep Packet Inspection</a:t>
          </a:r>
          <a:endParaRPr lang="zh-CN" altLang="en-US" dirty="0"/>
        </a:p>
      </dgm:t>
    </dgm:pt>
    <dgm:pt modelId="{0C5A22DC-90F7-407F-8FAF-58E073F6ACA4}" type="parTrans" cxnId="{ACBFC0D8-3635-4A09-9195-272E3F0AD9ED}">
      <dgm:prSet/>
      <dgm:spPr/>
      <dgm:t>
        <a:bodyPr/>
        <a:lstStyle/>
        <a:p>
          <a:endParaRPr lang="zh-CN" altLang="en-US"/>
        </a:p>
      </dgm:t>
    </dgm:pt>
    <dgm:pt modelId="{D73266A8-BC78-476D-A21D-5A0A7B66534D}" type="sibTrans" cxnId="{ACBFC0D8-3635-4A09-9195-272E3F0AD9ED}">
      <dgm:prSet/>
      <dgm:spPr/>
      <dgm:t>
        <a:bodyPr/>
        <a:lstStyle/>
        <a:p>
          <a:endParaRPr lang="zh-CN" altLang="en-US"/>
        </a:p>
      </dgm:t>
    </dgm:pt>
    <dgm:pt modelId="{DC276098-5568-465B-A79D-9AA896E26F6D}">
      <dgm:prSet phldrT="[文本]"/>
      <dgm:spPr/>
      <dgm:t>
        <a:bodyPr/>
        <a:lstStyle/>
        <a:p>
          <a:endParaRPr lang="zh-CN" altLang="en-US" dirty="0"/>
        </a:p>
      </dgm:t>
    </dgm:pt>
    <dgm:pt modelId="{BD451C6A-14EC-4EBD-AB0C-4853FBBA622D}" type="parTrans" cxnId="{87026D94-5ABC-4A44-96D0-BF12F38A90E3}">
      <dgm:prSet/>
      <dgm:spPr/>
      <dgm:t>
        <a:bodyPr/>
        <a:lstStyle/>
        <a:p>
          <a:endParaRPr lang="zh-CN" altLang="en-US"/>
        </a:p>
      </dgm:t>
    </dgm:pt>
    <dgm:pt modelId="{3271D505-7839-4DCE-9AF2-3B7508F59C86}" type="sibTrans" cxnId="{87026D94-5ABC-4A44-96D0-BF12F38A90E3}">
      <dgm:prSet/>
      <dgm:spPr/>
      <dgm:t>
        <a:bodyPr/>
        <a:lstStyle/>
        <a:p>
          <a:endParaRPr lang="zh-CN" altLang="en-US"/>
        </a:p>
      </dgm:t>
    </dgm:pt>
    <dgm:pt modelId="{7041B620-CB2E-469E-9FE0-9768A6EA1A68}" type="pres">
      <dgm:prSet presAssocID="{55D8DD7C-9AB5-47C5-9AD6-4CE00402BD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1E8D54-9D05-45B0-B3E8-DB3E6C3973DA}" type="pres">
      <dgm:prSet presAssocID="{A5B371FB-074A-4DB6-9498-67543CEC0012}" presName="root1" presStyleCnt="0"/>
      <dgm:spPr/>
    </dgm:pt>
    <dgm:pt modelId="{12C84B8D-8AB8-45E1-9167-BC710AE822CE}" type="pres">
      <dgm:prSet presAssocID="{A5B371FB-074A-4DB6-9498-67543CEC001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FD944E-4F5C-4188-A8FF-D6A145601CF1}" type="pres">
      <dgm:prSet presAssocID="{A5B371FB-074A-4DB6-9498-67543CEC0012}" presName="level2hierChild" presStyleCnt="0"/>
      <dgm:spPr/>
    </dgm:pt>
    <dgm:pt modelId="{37517019-AF51-42F0-B146-53F0D068FE24}" type="pres">
      <dgm:prSet presAssocID="{B4F66604-3522-4C08-A3A9-134A652EDE75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EF708D65-65A4-49D0-9F90-75C4653911F5}" type="pres">
      <dgm:prSet presAssocID="{B4F66604-3522-4C08-A3A9-134A652EDE75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E558CD61-E868-475D-81DA-1ADAD5B53898}" type="pres">
      <dgm:prSet presAssocID="{ABDFA47B-19ED-4384-90EA-8D4954B176F9}" presName="root2" presStyleCnt="0"/>
      <dgm:spPr/>
    </dgm:pt>
    <dgm:pt modelId="{356FA1DA-DDF6-4D94-87D1-B96ED847ADDA}" type="pres">
      <dgm:prSet presAssocID="{ABDFA47B-19ED-4384-90EA-8D4954B176F9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86C201-3D51-4CE3-BB44-37CAA34F2A51}" type="pres">
      <dgm:prSet presAssocID="{ABDFA47B-19ED-4384-90EA-8D4954B176F9}" presName="level3hierChild" presStyleCnt="0"/>
      <dgm:spPr/>
    </dgm:pt>
    <dgm:pt modelId="{0DBC9665-9F56-454A-94FB-E7481860ADF2}" type="pres">
      <dgm:prSet presAssocID="{5D00073C-0E75-4766-AE14-3277CA88E498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EC853EB5-9A74-4BB7-8D54-E26CAD46AA67}" type="pres">
      <dgm:prSet presAssocID="{5D00073C-0E75-4766-AE14-3277CA88E498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D9397B18-1030-46B6-9B3A-EA74436889F6}" type="pres">
      <dgm:prSet presAssocID="{D26F2BAF-E2E4-4F0F-A7EC-A44C8BF166F7}" presName="root2" presStyleCnt="0"/>
      <dgm:spPr/>
    </dgm:pt>
    <dgm:pt modelId="{3934A510-FE83-48DE-95E4-8609A00DBEDF}" type="pres">
      <dgm:prSet presAssocID="{D26F2BAF-E2E4-4F0F-A7EC-A44C8BF166F7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897A58-34D3-46D9-96E3-DE9B94F5B921}" type="pres">
      <dgm:prSet presAssocID="{D26F2BAF-E2E4-4F0F-A7EC-A44C8BF166F7}" presName="level3hierChild" presStyleCnt="0"/>
      <dgm:spPr/>
    </dgm:pt>
    <dgm:pt modelId="{CB0C74DD-3061-43CE-BDCA-10F2442B4DD4}" type="pres">
      <dgm:prSet presAssocID="{9BC06C59-AD99-42E1-872B-22B2C87A0EAA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E6510E78-2F54-407A-B4D0-4BFCD7F8BC4F}" type="pres">
      <dgm:prSet presAssocID="{9BC06C59-AD99-42E1-872B-22B2C87A0EAA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871827E-6167-42A0-A965-15B26F330A21}" type="pres">
      <dgm:prSet presAssocID="{FB4E8CFB-DCE7-4D0A-AC93-F0FEDE839C10}" presName="root2" presStyleCnt="0"/>
      <dgm:spPr/>
    </dgm:pt>
    <dgm:pt modelId="{4BD36581-EC14-4BFE-924B-5E374815C866}" type="pres">
      <dgm:prSet presAssocID="{FB4E8CFB-DCE7-4D0A-AC93-F0FEDE839C1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9DA95B-EE6C-4D20-A18E-FB3ECED0F417}" type="pres">
      <dgm:prSet presAssocID="{FB4E8CFB-DCE7-4D0A-AC93-F0FEDE839C10}" presName="level3hierChild" presStyleCnt="0"/>
      <dgm:spPr/>
    </dgm:pt>
    <dgm:pt modelId="{14ACBE6A-1980-4FF5-911E-E6FF02FF128B}" type="pres">
      <dgm:prSet presAssocID="{0C5A22DC-90F7-407F-8FAF-58E073F6ACA4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F5824831-A1C0-493E-AD9C-F548DCCF8C71}" type="pres">
      <dgm:prSet presAssocID="{0C5A22DC-90F7-407F-8FAF-58E073F6ACA4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8962955E-0B01-4993-8F46-2883A67FCAF3}" type="pres">
      <dgm:prSet presAssocID="{C1FA9619-F46C-4C37-A596-518E0B878738}" presName="root2" presStyleCnt="0"/>
      <dgm:spPr/>
    </dgm:pt>
    <dgm:pt modelId="{5328D0CD-133E-43DB-8551-C4F4E75D12EE}" type="pres">
      <dgm:prSet presAssocID="{C1FA9619-F46C-4C37-A596-518E0B87873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65D9A4-960E-4087-A93E-643998F4CA38}" type="pres">
      <dgm:prSet presAssocID="{C1FA9619-F46C-4C37-A596-518E0B878738}" presName="level3hierChild" presStyleCnt="0"/>
      <dgm:spPr/>
    </dgm:pt>
    <dgm:pt modelId="{976DC179-C907-49D2-8093-6A5A862070AE}" type="pres">
      <dgm:prSet presAssocID="{BD451C6A-14EC-4EBD-AB0C-4853FBBA622D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E5999133-71AA-4134-A6CB-9968A65B48A0}" type="pres">
      <dgm:prSet presAssocID="{BD451C6A-14EC-4EBD-AB0C-4853FBBA622D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0093CB88-CC54-4463-8D43-F50594D321D1}" type="pres">
      <dgm:prSet presAssocID="{DC276098-5568-465B-A79D-9AA896E26F6D}" presName="root2" presStyleCnt="0"/>
      <dgm:spPr/>
    </dgm:pt>
    <dgm:pt modelId="{D4FEA4ED-98B7-42A0-8757-78F2691D9953}" type="pres">
      <dgm:prSet presAssocID="{DC276098-5568-465B-A79D-9AA896E26F6D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3DE4E1-65AC-481B-B589-29722272F4F6}" type="pres">
      <dgm:prSet presAssocID="{DC276098-5568-465B-A79D-9AA896E26F6D}" presName="level3hierChild" presStyleCnt="0"/>
      <dgm:spPr/>
    </dgm:pt>
  </dgm:ptLst>
  <dgm:cxnLst>
    <dgm:cxn modelId="{EBF25B7D-BB79-40C7-9C26-2869BA149247}" type="presOf" srcId="{FB4E8CFB-DCE7-4D0A-AC93-F0FEDE839C10}" destId="{4BD36581-EC14-4BFE-924B-5E374815C866}" srcOrd="0" destOrd="0" presId="urn:microsoft.com/office/officeart/2008/layout/HorizontalMultiLevelHierarchy"/>
    <dgm:cxn modelId="{139CB29A-EFF6-4621-9F6D-B93F20290E7C}" type="presOf" srcId="{5D00073C-0E75-4766-AE14-3277CA88E498}" destId="{EC853EB5-9A74-4BB7-8D54-E26CAD46AA67}" srcOrd="1" destOrd="0" presId="urn:microsoft.com/office/officeart/2008/layout/HorizontalMultiLevelHierarchy"/>
    <dgm:cxn modelId="{C2E7A1F8-87EF-4673-A86B-C963A9924FCA}" type="presOf" srcId="{9BC06C59-AD99-42E1-872B-22B2C87A0EAA}" destId="{CB0C74DD-3061-43CE-BDCA-10F2442B4DD4}" srcOrd="0" destOrd="0" presId="urn:microsoft.com/office/officeart/2008/layout/HorizontalMultiLevelHierarchy"/>
    <dgm:cxn modelId="{46EDB874-43AF-4194-BBB7-A96BF5DFFF3E}" type="presOf" srcId="{5D00073C-0E75-4766-AE14-3277CA88E498}" destId="{0DBC9665-9F56-454A-94FB-E7481860ADF2}" srcOrd="0" destOrd="0" presId="urn:microsoft.com/office/officeart/2008/layout/HorizontalMultiLevelHierarchy"/>
    <dgm:cxn modelId="{625B7C5B-D469-4217-839D-4B6D06752556}" type="presOf" srcId="{ABDFA47B-19ED-4384-90EA-8D4954B176F9}" destId="{356FA1DA-DDF6-4D94-87D1-B96ED847ADDA}" srcOrd="0" destOrd="0" presId="urn:microsoft.com/office/officeart/2008/layout/HorizontalMultiLevelHierarchy"/>
    <dgm:cxn modelId="{FEAF6A9C-0ADD-4847-AE32-3A330182C6AD}" type="presOf" srcId="{55D8DD7C-9AB5-47C5-9AD6-4CE00402BDE7}" destId="{7041B620-CB2E-469E-9FE0-9768A6EA1A68}" srcOrd="0" destOrd="0" presId="urn:microsoft.com/office/officeart/2008/layout/HorizontalMultiLevelHierarchy"/>
    <dgm:cxn modelId="{1D35F42E-AA59-4B4C-869F-2C451AA1F0D6}" srcId="{A5B371FB-074A-4DB6-9498-67543CEC0012}" destId="{D26F2BAF-E2E4-4F0F-A7EC-A44C8BF166F7}" srcOrd="1" destOrd="0" parTransId="{5D00073C-0E75-4766-AE14-3277CA88E498}" sibTransId="{9119223B-985A-4A61-A62A-8897735E0F02}"/>
    <dgm:cxn modelId="{1395D21A-E8F0-45A9-BF2E-90A6DD5236FF}" type="presOf" srcId="{0C5A22DC-90F7-407F-8FAF-58E073F6ACA4}" destId="{14ACBE6A-1980-4FF5-911E-E6FF02FF128B}" srcOrd="0" destOrd="0" presId="urn:microsoft.com/office/officeart/2008/layout/HorizontalMultiLevelHierarchy"/>
    <dgm:cxn modelId="{0231337E-2CD4-48F3-A499-E7D49CD67967}" srcId="{A5B371FB-074A-4DB6-9498-67543CEC0012}" destId="{ABDFA47B-19ED-4384-90EA-8D4954B176F9}" srcOrd="0" destOrd="0" parTransId="{B4F66604-3522-4C08-A3A9-134A652EDE75}" sibTransId="{ED4EB2B5-9988-4F79-B1DD-D0DDF1F032AD}"/>
    <dgm:cxn modelId="{CF6A11F8-E11A-458C-8A87-76F61A22D808}" type="presOf" srcId="{B4F66604-3522-4C08-A3A9-134A652EDE75}" destId="{37517019-AF51-42F0-B146-53F0D068FE24}" srcOrd="0" destOrd="0" presId="urn:microsoft.com/office/officeart/2008/layout/HorizontalMultiLevelHierarchy"/>
    <dgm:cxn modelId="{BD87D209-3EE5-46CF-8E88-65CE6D77183D}" type="presOf" srcId="{B4F66604-3522-4C08-A3A9-134A652EDE75}" destId="{EF708D65-65A4-49D0-9F90-75C4653911F5}" srcOrd="1" destOrd="0" presId="urn:microsoft.com/office/officeart/2008/layout/HorizontalMultiLevelHierarchy"/>
    <dgm:cxn modelId="{6C3A2B79-DDA8-43BC-8301-FBDFD8F0BED0}" type="presOf" srcId="{BD451C6A-14EC-4EBD-AB0C-4853FBBA622D}" destId="{976DC179-C907-49D2-8093-6A5A862070AE}" srcOrd="0" destOrd="0" presId="urn:microsoft.com/office/officeart/2008/layout/HorizontalMultiLevelHierarchy"/>
    <dgm:cxn modelId="{87026D94-5ABC-4A44-96D0-BF12F38A90E3}" srcId="{A5B371FB-074A-4DB6-9498-67543CEC0012}" destId="{DC276098-5568-465B-A79D-9AA896E26F6D}" srcOrd="4" destOrd="0" parTransId="{BD451C6A-14EC-4EBD-AB0C-4853FBBA622D}" sibTransId="{3271D505-7839-4DCE-9AF2-3B7508F59C86}"/>
    <dgm:cxn modelId="{C865BEC4-2B2B-4ED7-AE42-40F2D52A40A7}" type="presOf" srcId="{C1FA9619-F46C-4C37-A596-518E0B878738}" destId="{5328D0CD-133E-43DB-8551-C4F4E75D12EE}" srcOrd="0" destOrd="0" presId="urn:microsoft.com/office/officeart/2008/layout/HorizontalMultiLevelHierarchy"/>
    <dgm:cxn modelId="{E14CAA26-A813-41A9-88FE-9CB3BB059C7F}" srcId="{A5B371FB-074A-4DB6-9498-67543CEC0012}" destId="{FB4E8CFB-DCE7-4D0A-AC93-F0FEDE839C10}" srcOrd="2" destOrd="0" parTransId="{9BC06C59-AD99-42E1-872B-22B2C87A0EAA}" sibTransId="{F67F544D-BF6D-4D82-A5D3-B6048CDEA95C}"/>
    <dgm:cxn modelId="{6335DD31-1ED4-40C6-8DCF-C1267FF043B8}" type="presOf" srcId="{DC276098-5568-465B-A79D-9AA896E26F6D}" destId="{D4FEA4ED-98B7-42A0-8757-78F2691D9953}" srcOrd="0" destOrd="0" presId="urn:microsoft.com/office/officeart/2008/layout/HorizontalMultiLevelHierarchy"/>
    <dgm:cxn modelId="{95BFE74A-6EA5-46DF-89B1-DC178C21BB45}" type="presOf" srcId="{0C5A22DC-90F7-407F-8FAF-58E073F6ACA4}" destId="{F5824831-A1C0-493E-AD9C-F548DCCF8C71}" srcOrd="1" destOrd="0" presId="urn:microsoft.com/office/officeart/2008/layout/HorizontalMultiLevelHierarchy"/>
    <dgm:cxn modelId="{71104549-B210-432D-AD8A-7FEC42B8DEE7}" srcId="{55D8DD7C-9AB5-47C5-9AD6-4CE00402BDE7}" destId="{A5B371FB-074A-4DB6-9498-67543CEC0012}" srcOrd="0" destOrd="0" parTransId="{83707567-80FA-4CCB-80C0-BBB11BCC71B4}" sibTransId="{4C485C15-712E-44FE-93F4-7CBE3FCC9810}"/>
    <dgm:cxn modelId="{12AAAAD7-6DF3-47CB-B700-129522BCEFE3}" type="presOf" srcId="{9BC06C59-AD99-42E1-872B-22B2C87A0EAA}" destId="{E6510E78-2F54-407A-B4D0-4BFCD7F8BC4F}" srcOrd="1" destOrd="0" presId="urn:microsoft.com/office/officeart/2008/layout/HorizontalMultiLevelHierarchy"/>
    <dgm:cxn modelId="{47DC93B7-6839-4AA2-81EC-142EE507F4FF}" type="presOf" srcId="{BD451C6A-14EC-4EBD-AB0C-4853FBBA622D}" destId="{E5999133-71AA-4134-A6CB-9968A65B48A0}" srcOrd="1" destOrd="0" presId="urn:microsoft.com/office/officeart/2008/layout/HorizontalMultiLevelHierarchy"/>
    <dgm:cxn modelId="{ACBFC0D8-3635-4A09-9195-272E3F0AD9ED}" srcId="{A5B371FB-074A-4DB6-9498-67543CEC0012}" destId="{C1FA9619-F46C-4C37-A596-518E0B878738}" srcOrd="3" destOrd="0" parTransId="{0C5A22DC-90F7-407F-8FAF-58E073F6ACA4}" sibTransId="{D73266A8-BC78-476D-A21D-5A0A7B66534D}"/>
    <dgm:cxn modelId="{D2A27E9D-437F-4E66-83EC-3E1BFE2230A0}" type="presOf" srcId="{A5B371FB-074A-4DB6-9498-67543CEC0012}" destId="{12C84B8D-8AB8-45E1-9167-BC710AE822CE}" srcOrd="0" destOrd="0" presId="urn:microsoft.com/office/officeart/2008/layout/HorizontalMultiLevelHierarchy"/>
    <dgm:cxn modelId="{DCAB384E-1B31-427A-97B4-02DEA1F778CC}" type="presOf" srcId="{D26F2BAF-E2E4-4F0F-A7EC-A44C8BF166F7}" destId="{3934A510-FE83-48DE-95E4-8609A00DBEDF}" srcOrd="0" destOrd="0" presId="urn:microsoft.com/office/officeart/2008/layout/HorizontalMultiLevelHierarchy"/>
    <dgm:cxn modelId="{36542343-9989-4377-B08A-3EA6BBC0DB8D}" type="presParOf" srcId="{7041B620-CB2E-469E-9FE0-9768A6EA1A68}" destId="{851E8D54-9D05-45B0-B3E8-DB3E6C3973DA}" srcOrd="0" destOrd="0" presId="urn:microsoft.com/office/officeart/2008/layout/HorizontalMultiLevelHierarchy"/>
    <dgm:cxn modelId="{662DBCD1-5494-4134-B13F-69327B50A557}" type="presParOf" srcId="{851E8D54-9D05-45B0-B3E8-DB3E6C3973DA}" destId="{12C84B8D-8AB8-45E1-9167-BC710AE822CE}" srcOrd="0" destOrd="0" presId="urn:microsoft.com/office/officeart/2008/layout/HorizontalMultiLevelHierarchy"/>
    <dgm:cxn modelId="{F59DCC21-C4FE-4A4A-8057-A5E4975366EA}" type="presParOf" srcId="{851E8D54-9D05-45B0-B3E8-DB3E6C3973DA}" destId="{52FD944E-4F5C-4188-A8FF-D6A145601CF1}" srcOrd="1" destOrd="0" presId="urn:microsoft.com/office/officeart/2008/layout/HorizontalMultiLevelHierarchy"/>
    <dgm:cxn modelId="{1A12B2E9-4A51-48E9-AF45-18701E7E8517}" type="presParOf" srcId="{52FD944E-4F5C-4188-A8FF-D6A145601CF1}" destId="{37517019-AF51-42F0-B146-53F0D068FE24}" srcOrd="0" destOrd="0" presId="urn:microsoft.com/office/officeart/2008/layout/HorizontalMultiLevelHierarchy"/>
    <dgm:cxn modelId="{44C48098-2207-49D5-AE34-7AF87D92D890}" type="presParOf" srcId="{37517019-AF51-42F0-B146-53F0D068FE24}" destId="{EF708D65-65A4-49D0-9F90-75C4653911F5}" srcOrd="0" destOrd="0" presId="urn:microsoft.com/office/officeart/2008/layout/HorizontalMultiLevelHierarchy"/>
    <dgm:cxn modelId="{D7A49E5D-7CC0-4FAE-8271-3467724AF897}" type="presParOf" srcId="{52FD944E-4F5C-4188-A8FF-D6A145601CF1}" destId="{E558CD61-E868-475D-81DA-1ADAD5B53898}" srcOrd="1" destOrd="0" presId="urn:microsoft.com/office/officeart/2008/layout/HorizontalMultiLevelHierarchy"/>
    <dgm:cxn modelId="{CB005020-BC65-4099-A667-86B303AC9081}" type="presParOf" srcId="{E558CD61-E868-475D-81DA-1ADAD5B53898}" destId="{356FA1DA-DDF6-4D94-87D1-B96ED847ADDA}" srcOrd="0" destOrd="0" presId="urn:microsoft.com/office/officeart/2008/layout/HorizontalMultiLevelHierarchy"/>
    <dgm:cxn modelId="{1E60A1C6-0FC4-45E6-9BF8-A64F0B87A97D}" type="presParOf" srcId="{E558CD61-E868-475D-81DA-1ADAD5B53898}" destId="{1386C201-3D51-4CE3-BB44-37CAA34F2A51}" srcOrd="1" destOrd="0" presId="urn:microsoft.com/office/officeart/2008/layout/HorizontalMultiLevelHierarchy"/>
    <dgm:cxn modelId="{BB361544-49EA-40D7-AF2A-4CB852AB45AE}" type="presParOf" srcId="{52FD944E-4F5C-4188-A8FF-D6A145601CF1}" destId="{0DBC9665-9F56-454A-94FB-E7481860ADF2}" srcOrd="2" destOrd="0" presId="urn:microsoft.com/office/officeart/2008/layout/HorizontalMultiLevelHierarchy"/>
    <dgm:cxn modelId="{161B8484-277E-4D52-987D-B5FC2EBEA993}" type="presParOf" srcId="{0DBC9665-9F56-454A-94FB-E7481860ADF2}" destId="{EC853EB5-9A74-4BB7-8D54-E26CAD46AA67}" srcOrd="0" destOrd="0" presId="urn:microsoft.com/office/officeart/2008/layout/HorizontalMultiLevelHierarchy"/>
    <dgm:cxn modelId="{4ACE7DBB-A56F-4791-8EC3-F8C84F3CC2A9}" type="presParOf" srcId="{52FD944E-4F5C-4188-A8FF-D6A145601CF1}" destId="{D9397B18-1030-46B6-9B3A-EA74436889F6}" srcOrd="3" destOrd="0" presId="urn:microsoft.com/office/officeart/2008/layout/HorizontalMultiLevelHierarchy"/>
    <dgm:cxn modelId="{FFC55956-AF25-4317-BC28-5172DFFC9134}" type="presParOf" srcId="{D9397B18-1030-46B6-9B3A-EA74436889F6}" destId="{3934A510-FE83-48DE-95E4-8609A00DBEDF}" srcOrd="0" destOrd="0" presId="urn:microsoft.com/office/officeart/2008/layout/HorizontalMultiLevelHierarchy"/>
    <dgm:cxn modelId="{B9A5EBFD-0102-4C18-A50C-E7CAC5A82097}" type="presParOf" srcId="{D9397B18-1030-46B6-9B3A-EA74436889F6}" destId="{1F897A58-34D3-46D9-96E3-DE9B94F5B921}" srcOrd="1" destOrd="0" presId="urn:microsoft.com/office/officeart/2008/layout/HorizontalMultiLevelHierarchy"/>
    <dgm:cxn modelId="{42EFAF62-BE5E-4ADA-8B83-453D3EC97C6F}" type="presParOf" srcId="{52FD944E-4F5C-4188-A8FF-D6A145601CF1}" destId="{CB0C74DD-3061-43CE-BDCA-10F2442B4DD4}" srcOrd="4" destOrd="0" presId="urn:microsoft.com/office/officeart/2008/layout/HorizontalMultiLevelHierarchy"/>
    <dgm:cxn modelId="{BEAF2C74-B2AF-4CF9-ADEA-88054E4FA35C}" type="presParOf" srcId="{CB0C74DD-3061-43CE-BDCA-10F2442B4DD4}" destId="{E6510E78-2F54-407A-B4D0-4BFCD7F8BC4F}" srcOrd="0" destOrd="0" presId="urn:microsoft.com/office/officeart/2008/layout/HorizontalMultiLevelHierarchy"/>
    <dgm:cxn modelId="{EF15E334-F032-4677-B89B-298FC91F8695}" type="presParOf" srcId="{52FD944E-4F5C-4188-A8FF-D6A145601CF1}" destId="{6871827E-6167-42A0-A965-15B26F330A21}" srcOrd="5" destOrd="0" presId="urn:microsoft.com/office/officeart/2008/layout/HorizontalMultiLevelHierarchy"/>
    <dgm:cxn modelId="{D80826A0-4D2C-4F82-B4B6-2EBBE51813C8}" type="presParOf" srcId="{6871827E-6167-42A0-A965-15B26F330A21}" destId="{4BD36581-EC14-4BFE-924B-5E374815C866}" srcOrd="0" destOrd="0" presId="urn:microsoft.com/office/officeart/2008/layout/HorizontalMultiLevelHierarchy"/>
    <dgm:cxn modelId="{61AE949D-3EC1-41A2-8BC1-2F99DE5DD030}" type="presParOf" srcId="{6871827E-6167-42A0-A965-15B26F330A21}" destId="{C89DA95B-EE6C-4D20-A18E-FB3ECED0F417}" srcOrd="1" destOrd="0" presId="urn:microsoft.com/office/officeart/2008/layout/HorizontalMultiLevelHierarchy"/>
    <dgm:cxn modelId="{1240E037-5F46-45F4-8164-696B9A1CC6B1}" type="presParOf" srcId="{52FD944E-4F5C-4188-A8FF-D6A145601CF1}" destId="{14ACBE6A-1980-4FF5-911E-E6FF02FF128B}" srcOrd="6" destOrd="0" presId="urn:microsoft.com/office/officeart/2008/layout/HorizontalMultiLevelHierarchy"/>
    <dgm:cxn modelId="{C8B3803C-ED94-46C6-9D95-D86EA5878A9A}" type="presParOf" srcId="{14ACBE6A-1980-4FF5-911E-E6FF02FF128B}" destId="{F5824831-A1C0-493E-AD9C-F548DCCF8C71}" srcOrd="0" destOrd="0" presId="urn:microsoft.com/office/officeart/2008/layout/HorizontalMultiLevelHierarchy"/>
    <dgm:cxn modelId="{5686CD08-D333-4078-B11A-A24550D8A899}" type="presParOf" srcId="{52FD944E-4F5C-4188-A8FF-D6A145601CF1}" destId="{8962955E-0B01-4993-8F46-2883A67FCAF3}" srcOrd="7" destOrd="0" presId="urn:microsoft.com/office/officeart/2008/layout/HorizontalMultiLevelHierarchy"/>
    <dgm:cxn modelId="{AB63A970-4F1C-4D99-A113-A9C74A5501E9}" type="presParOf" srcId="{8962955E-0B01-4993-8F46-2883A67FCAF3}" destId="{5328D0CD-133E-43DB-8551-C4F4E75D12EE}" srcOrd="0" destOrd="0" presId="urn:microsoft.com/office/officeart/2008/layout/HorizontalMultiLevelHierarchy"/>
    <dgm:cxn modelId="{7FC8BE32-0061-423B-9CE5-2862DD082890}" type="presParOf" srcId="{8962955E-0B01-4993-8F46-2883A67FCAF3}" destId="{2565D9A4-960E-4087-A93E-643998F4CA38}" srcOrd="1" destOrd="0" presId="urn:microsoft.com/office/officeart/2008/layout/HorizontalMultiLevelHierarchy"/>
    <dgm:cxn modelId="{D6EE6718-A673-48E6-A340-E6F316AFD320}" type="presParOf" srcId="{52FD944E-4F5C-4188-A8FF-D6A145601CF1}" destId="{976DC179-C907-49D2-8093-6A5A862070AE}" srcOrd="8" destOrd="0" presId="urn:microsoft.com/office/officeart/2008/layout/HorizontalMultiLevelHierarchy"/>
    <dgm:cxn modelId="{AE62F245-76B4-4EE7-86B8-EC81D3E120E3}" type="presParOf" srcId="{976DC179-C907-49D2-8093-6A5A862070AE}" destId="{E5999133-71AA-4134-A6CB-9968A65B48A0}" srcOrd="0" destOrd="0" presId="urn:microsoft.com/office/officeart/2008/layout/HorizontalMultiLevelHierarchy"/>
    <dgm:cxn modelId="{25162935-6D9C-4DDC-A69B-33B5BCB20172}" type="presParOf" srcId="{52FD944E-4F5C-4188-A8FF-D6A145601CF1}" destId="{0093CB88-CC54-4463-8D43-F50594D321D1}" srcOrd="9" destOrd="0" presId="urn:microsoft.com/office/officeart/2008/layout/HorizontalMultiLevelHierarchy"/>
    <dgm:cxn modelId="{7354A3C4-E4D8-4D22-8073-02E25B150F28}" type="presParOf" srcId="{0093CB88-CC54-4463-8D43-F50594D321D1}" destId="{D4FEA4ED-98B7-42A0-8757-78F2691D9953}" srcOrd="0" destOrd="0" presId="urn:microsoft.com/office/officeart/2008/layout/HorizontalMultiLevelHierarchy"/>
    <dgm:cxn modelId="{D09A1DA1-CD48-4560-BBB2-F76939726319}" type="presParOf" srcId="{0093CB88-CC54-4463-8D43-F50594D321D1}" destId="{FF3DE4E1-65AC-481B-B589-29722272F4F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2C13B-321D-4882-8CC4-657B97668EF7}">
      <dsp:nvSpPr>
        <dsp:cNvPr id="0" name=""/>
        <dsp:cNvSpPr/>
      </dsp:nvSpPr>
      <dsp:spPr>
        <a:xfrm>
          <a:off x="2547" y="444892"/>
          <a:ext cx="2105065" cy="24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4C16F-8133-43C9-9641-730D7A2F30EB}">
      <dsp:nvSpPr>
        <dsp:cNvPr id="0" name=""/>
        <dsp:cNvSpPr/>
      </dsp:nvSpPr>
      <dsp:spPr>
        <a:xfrm>
          <a:off x="2547" y="537901"/>
          <a:ext cx="154645" cy="154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C9B9B-3F7D-45F8-AD84-73E8F4BB015C}">
      <dsp:nvSpPr>
        <dsp:cNvPr id="0" name=""/>
        <dsp:cNvSpPr/>
      </dsp:nvSpPr>
      <dsp:spPr>
        <a:xfrm>
          <a:off x="100307" y="0"/>
          <a:ext cx="2105065" cy="4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诊断</a:t>
          </a:r>
          <a:r>
            <a:rPr lang="en-US" altLang="zh-CN" sz="2400" kern="1200" dirty="0" smtClean="0"/>
            <a:t>/</a:t>
          </a:r>
          <a:r>
            <a:rPr lang="zh-CN" altLang="en-US" sz="2400" kern="1200" dirty="0" smtClean="0"/>
            <a:t>探测</a:t>
          </a:r>
          <a:endParaRPr lang="zh-CN" altLang="en-US" sz="2400" kern="1200" dirty="0"/>
        </a:p>
      </dsp:txBody>
      <dsp:txXfrm>
        <a:off x="100307" y="0"/>
        <a:ext cx="2105065" cy="444892"/>
      </dsp:txXfrm>
    </dsp:sp>
    <dsp:sp modelId="{E4C8F838-1E16-401A-85DA-CCAB2E6E2AE9}">
      <dsp:nvSpPr>
        <dsp:cNvPr id="0" name=""/>
        <dsp:cNvSpPr/>
      </dsp:nvSpPr>
      <dsp:spPr>
        <a:xfrm>
          <a:off x="2547" y="898375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50F42-495B-4104-A962-A09B36AFF551}">
      <dsp:nvSpPr>
        <dsp:cNvPr id="0" name=""/>
        <dsp:cNvSpPr/>
      </dsp:nvSpPr>
      <dsp:spPr>
        <a:xfrm>
          <a:off x="149902" y="79546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主动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被动</a:t>
          </a:r>
          <a:endParaRPr lang="zh-CN" altLang="en-US" sz="1200" kern="1200" dirty="0"/>
        </a:p>
      </dsp:txBody>
      <dsp:txXfrm>
        <a:off x="149902" y="795461"/>
        <a:ext cx="1957710" cy="360470"/>
      </dsp:txXfrm>
    </dsp:sp>
    <dsp:sp modelId="{54BC86EE-F37B-4336-A18E-610213E19B47}">
      <dsp:nvSpPr>
        <dsp:cNvPr id="0" name=""/>
        <dsp:cNvSpPr/>
      </dsp:nvSpPr>
      <dsp:spPr>
        <a:xfrm>
          <a:off x="2547" y="125884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CDFFE-D777-41C5-95D9-B5AC750B9DAF}">
      <dsp:nvSpPr>
        <dsp:cNvPr id="0" name=""/>
        <dsp:cNvSpPr/>
      </dsp:nvSpPr>
      <dsp:spPr>
        <a:xfrm>
          <a:off x="149902" y="115593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钓鱼</a:t>
          </a:r>
          <a:endParaRPr lang="zh-CN" altLang="en-US" sz="1200" kern="1200" dirty="0"/>
        </a:p>
      </dsp:txBody>
      <dsp:txXfrm>
        <a:off x="149902" y="1155931"/>
        <a:ext cx="1957710" cy="360470"/>
      </dsp:txXfrm>
    </dsp:sp>
    <dsp:sp modelId="{29D17819-F2B3-481B-AB3A-6BDA18851F66}">
      <dsp:nvSpPr>
        <dsp:cNvPr id="0" name=""/>
        <dsp:cNvSpPr/>
      </dsp:nvSpPr>
      <dsp:spPr>
        <a:xfrm>
          <a:off x="2547" y="161931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D2519-59EA-44FA-B332-E89279E3B88A}">
      <dsp:nvSpPr>
        <dsp:cNvPr id="0" name=""/>
        <dsp:cNvSpPr/>
      </dsp:nvSpPr>
      <dsp:spPr>
        <a:xfrm>
          <a:off x="149902" y="1516402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恶意代码</a:t>
          </a:r>
          <a:endParaRPr lang="zh-CN" altLang="en-US" sz="1200" kern="1200" dirty="0"/>
        </a:p>
      </dsp:txBody>
      <dsp:txXfrm>
        <a:off x="149902" y="1516402"/>
        <a:ext cx="1957710" cy="360470"/>
      </dsp:txXfrm>
    </dsp:sp>
    <dsp:sp modelId="{97D567D7-8A22-465E-AFB2-04CC936DC1C0}">
      <dsp:nvSpPr>
        <dsp:cNvPr id="0" name=""/>
        <dsp:cNvSpPr/>
      </dsp:nvSpPr>
      <dsp:spPr>
        <a:xfrm>
          <a:off x="2547" y="1979787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7DFCB-D7AE-4AA7-BB4A-136511EADECC}">
      <dsp:nvSpPr>
        <dsp:cNvPr id="0" name=""/>
        <dsp:cNvSpPr/>
      </dsp:nvSpPr>
      <dsp:spPr>
        <a:xfrm>
          <a:off x="149902" y="187687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欺骗（</a:t>
          </a:r>
          <a:r>
            <a:rPr lang="en-US" altLang="zh-CN" sz="1200" kern="1200" dirty="0" err="1" smtClean="0"/>
            <a:t>arp</a:t>
          </a:r>
          <a:r>
            <a:rPr lang="en-US" altLang="zh-CN" sz="1200" kern="1200" dirty="0" smtClean="0"/>
            <a:t> </a:t>
          </a:r>
          <a:r>
            <a:rPr lang="en-US" altLang="zh-CN" sz="1200" kern="1200" dirty="0" err="1" smtClean="0"/>
            <a:t>dns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149902" y="1876873"/>
        <a:ext cx="1957710" cy="360470"/>
      </dsp:txXfrm>
    </dsp:sp>
    <dsp:sp modelId="{E5F8CE97-ED9F-48BD-BB58-EE92A02F58D1}">
      <dsp:nvSpPr>
        <dsp:cNvPr id="0" name=""/>
        <dsp:cNvSpPr/>
      </dsp:nvSpPr>
      <dsp:spPr>
        <a:xfrm>
          <a:off x="2547" y="2340258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7DE01-ADE9-40FA-8DC0-7F2F66DBC9AB}">
      <dsp:nvSpPr>
        <dsp:cNvPr id="0" name=""/>
        <dsp:cNvSpPr/>
      </dsp:nvSpPr>
      <dsp:spPr>
        <a:xfrm>
          <a:off x="149902" y="223734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威胁、漏洞分类</a:t>
          </a:r>
          <a:endParaRPr lang="zh-CN" altLang="en-US" sz="1200" kern="1200" dirty="0"/>
        </a:p>
      </dsp:txBody>
      <dsp:txXfrm>
        <a:off x="149902" y="2237343"/>
        <a:ext cx="1957710" cy="360470"/>
      </dsp:txXfrm>
    </dsp:sp>
    <dsp:sp modelId="{4F0DFF87-383B-49DC-B479-FCC73D4E64BD}">
      <dsp:nvSpPr>
        <dsp:cNvPr id="0" name=""/>
        <dsp:cNvSpPr/>
      </dsp:nvSpPr>
      <dsp:spPr>
        <a:xfrm>
          <a:off x="2547" y="2700728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22880-124D-4B4C-AA0C-C4025370949C}">
      <dsp:nvSpPr>
        <dsp:cNvPr id="0" name=""/>
        <dsp:cNvSpPr/>
      </dsp:nvSpPr>
      <dsp:spPr>
        <a:xfrm>
          <a:off x="149902" y="2597814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僵尸网络</a:t>
          </a:r>
          <a:endParaRPr lang="zh-CN" altLang="en-US" sz="1200" kern="1200" dirty="0"/>
        </a:p>
      </dsp:txBody>
      <dsp:txXfrm>
        <a:off x="149902" y="2597814"/>
        <a:ext cx="1957710" cy="360470"/>
      </dsp:txXfrm>
    </dsp:sp>
    <dsp:sp modelId="{7486EDB8-00C7-4A57-8A4F-BD039F1EAE87}">
      <dsp:nvSpPr>
        <dsp:cNvPr id="0" name=""/>
        <dsp:cNvSpPr/>
      </dsp:nvSpPr>
      <dsp:spPr>
        <a:xfrm>
          <a:off x="2547" y="3061199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24E90-A584-41BC-B64C-C13ACF0DA67A}">
      <dsp:nvSpPr>
        <dsp:cNvPr id="0" name=""/>
        <dsp:cNvSpPr/>
      </dsp:nvSpPr>
      <dsp:spPr>
        <a:xfrm>
          <a:off x="149902" y="2958285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网络攻击（</a:t>
          </a:r>
          <a:r>
            <a:rPr lang="en-US" altLang="zh-CN" sz="1200" kern="1200" dirty="0" smtClean="0"/>
            <a:t>IDS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149902" y="2958285"/>
        <a:ext cx="1957710" cy="360470"/>
      </dsp:txXfrm>
    </dsp:sp>
    <dsp:sp modelId="{711544CC-57B8-44E7-A272-71B35CAE92FB}">
      <dsp:nvSpPr>
        <dsp:cNvPr id="0" name=""/>
        <dsp:cNvSpPr/>
      </dsp:nvSpPr>
      <dsp:spPr>
        <a:xfrm>
          <a:off x="2212866" y="444892"/>
          <a:ext cx="2105065" cy="24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A63C7-00D9-49D1-9EA4-BCB5A07ED430}">
      <dsp:nvSpPr>
        <dsp:cNvPr id="0" name=""/>
        <dsp:cNvSpPr/>
      </dsp:nvSpPr>
      <dsp:spPr>
        <a:xfrm>
          <a:off x="2212866" y="537901"/>
          <a:ext cx="154645" cy="154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D41B4-95E9-4CE7-96F3-6E27A4EEB040}">
      <dsp:nvSpPr>
        <dsp:cNvPr id="0" name=""/>
        <dsp:cNvSpPr/>
      </dsp:nvSpPr>
      <dsp:spPr>
        <a:xfrm>
          <a:off x="2212866" y="0"/>
          <a:ext cx="2105065" cy="4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限制</a:t>
          </a:r>
          <a:r>
            <a:rPr lang="en-US" altLang="zh-CN" sz="2400" kern="1200" dirty="0" smtClean="0"/>
            <a:t>refine</a:t>
          </a:r>
          <a:endParaRPr lang="zh-CN" altLang="en-US" sz="2400" kern="1200" dirty="0"/>
        </a:p>
      </dsp:txBody>
      <dsp:txXfrm>
        <a:off x="2212866" y="0"/>
        <a:ext cx="2105065" cy="444892"/>
      </dsp:txXfrm>
    </dsp:sp>
    <dsp:sp modelId="{F7C71F59-4F48-406A-8DFF-2C82EA8E626F}">
      <dsp:nvSpPr>
        <dsp:cNvPr id="0" name=""/>
        <dsp:cNvSpPr/>
      </dsp:nvSpPr>
      <dsp:spPr>
        <a:xfrm>
          <a:off x="2212866" y="898375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155E9-95BF-43A7-9CEB-FFB5201BED97}">
      <dsp:nvSpPr>
        <dsp:cNvPr id="0" name=""/>
        <dsp:cNvSpPr/>
      </dsp:nvSpPr>
      <dsp:spPr>
        <a:xfrm>
          <a:off x="2360221" y="79546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firewall</a:t>
          </a:r>
          <a:endParaRPr lang="zh-CN" altLang="en-US" sz="1200" kern="1200" dirty="0"/>
        </a:p>
      </dsp:txBody>
      <dsp:txXfrm>
        <a:off x="2360221" y="795461"/>
        <a:ext cx="1957710" cy="360470"/>
      </dsp:txXfrm>
    </dsp:sp>
    <dsp:sp modelId="{18A80035-D276-4289-9CA7-170C787B5C15}">
      <dsp:nvSpPr>
        <dsp:cNvPr id="0" name=""/>
        <dsp:cNvSpPr/>
      </dsp:nvSpPr>
      <dsp:spPr>
        <a:xfrm>
          <a:off x="2212866" y="125884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491CF-B1E5-41CE-89F6-12C882BFF9CB}">
      <dsp:nvSpPr>
        <dsp:cNvPr id="0" name=""/>
        <dsp:cNvSpPr/>
      </dsp:nvSpPr>
      <dsp:spPr>
        <a:xfrm>
          <a:off x="2360221" y="115593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虚拟机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沙箱</a:t>
          </a:r>
          <a:endParaRPr lang="zh-CN" altLang="en-US" sz="1200" kern="1200" dirty="0"/>
        </a:p>
      </dsp:txBody>
      <dsp:txXfrm>
        <a:off x="2360221" y="1155931"/>
        <a:ext cx="1957710" cy="360470"/>
      </dsp:txXfrm>
    </dsp:sp>
    <dsp:sp modelId="{C9A1A15B-5533-48B7-B6F7-C90FC1BF1098}">
      <dsp:nvSpPr>
        <dsp:cNvPr id="0" name=""/>
        <dsp:cNvSpPr/>
      </dsp:nvSpPr>
      <dsp:spPr>
        <a:xfrm>
          <a:off x="2212866" y="161931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B8872-EB7E-4C57-8E63-407C81ACA65F}">
      <dsp:nvSpPr>
        <dsp:cNvPr id="0" name=""/>
        <dsp:cNvSpPr/>
      </dsp:nvSpPr>
      <dsp:spPr>
        <a:xfrm>
          <a:off x="2360221" y="1516402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蜜罐、分流</a:t>
          </a:r>
          <a:endParaRPr lang="zh-CN" altLang="en-US" sz="1200" kern="1200" dirty="0"/>
        </a:p>
      </dsp:txBody>
      <dsp:txXfrm>
        <a:off x="2360221" y="1516402"/>
        <a:ext cx="1957710" cy="360470"/>
      </dsp:txXfrm>
    </dsp:sp>
    <dsp:sp modelId="{BE1C5E34-1393-4BE5-8B92-D9E880D20F16}">
      <dsp:nvSpPr>
        <dsp:cNvPr id="0" name=""/>
        <dsp:cNvSpPr/>
      </dsp:nvSpPr>
      <dsp:spPr>
        <a:xfrm>
          <a:off x="2212866" y="1979787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166D-E7F4-4AE0-82F1-DCC5E68D1F75}">
      <dsp:nvSpPr>
        <dsp:cNvPr id="0" name=""/>
        <dsp:cNvSpPr/>
      </dsp:nvSpPr>
      <dsp:spPr>
        <a:xfrm>
          <a:off x="2360221" y="187687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隔离</a:t>
          </a:r>
          <a:endParaRPr lang="zh-CN" altLang="en-US" sz="1200" kern="1200" dirty="0"/>
        </a:p>
      </dsp:txBody>
      <dsp:txXfrm>
        <a:off x="2360221" y="1876873"/>
        <a:ext cx="1957710" cy="360470"/>
      </dsp:txXfrm>
    </dsp:sp>
    <dsp:sp modelId="{EA97D8A5-A802-481C-BA28-31312478FA94}">
      <dsp:nvSpPr>
        <dsp:cNvPr id="0" name=""/>
        <dsp:cNvSpPr/>
      </dsp:nvSpPr>
      <dsp:spPr>
        <a:xfrm>
          <a:off x="2212866" y="2340258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721B3-5C00-4DBE-BD9F-843E83F21E7A}">
      <dsp:nvSpPr>
        <dsp:cNvPr id="0" name=""/>
        <dsp:cNvSpPr/>
      </dsp:nvSpPr>
      <dsp:spPr>
        <a:xfrm>
          <a:off x="2360221" y="223734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Springboard</a:t>
          </a:r>
          <a:endParaRPr lang="zh-CN" altLang="en-US" sz="1200" kern="1200" dirty="0"/>
        </a:p>
      </dsp:txBody>
      <dsp:txXfrm>
        <a:off x="2360221" y="2237343"/>
        <a:ext cx="1957710" cy="360470"/>
      </dsp:txXfrm>
    </dsp:sp>
    <dsp:sp modelId="{FACAA504-332A-4CB2-8AE9-BE97B3ED914B}">
      <dsp:nvSpPr>
        <dsp:cNvPr id="0" name=""/>
        <dsp:cNvSpPr/>
      </dsp:nvSpPr>
      <dsp:spPr>
        <a:xfrm>
          <a:off x="2212866" y="2700728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62095-C0C1-4358-93AE-BDFDA2DE3D5A}">
      <dsp:nvSpPr>
        <dsp:cNvPr id="0" name=""/>
        <dsp:cNvSpPr/>
      </dsp:nvSpPr>
      <dsp:spPr>
        <a:xfrm>
          <a:off x="2360221" y="2597814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Honey film</a:t>
          </a:r>
          <a:r>
            <a:rPr lang="zh-CN" altLang="en-US" sz="1200" kern="1200" dirty="0" smtClean="0"/>
            <a:t>蜜场</a:t>
          </a:r>
          <a:endParaRPr lang="zh-CN" altLang="en-US" sz="1200" kern="1200" dirty="0"/>
        </a:p>
      </dsp:txBody>
      <dsp:txXfrm>
        <a:off x="2360221" y="2597814"/>
        <a:ext cx="1957710" cy="36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2C13B-321D-4882-8CC4-657B97668EF7}">
      <dsp:nvSpPr>
        <dsp:cNvPr id="0" name=""/>
        <dsp:cNvSpPr/>
      </dsp:nvSpPr>
      <dsp:spPr>
        <a:xfrm>
          <a:off x="2547" y="444892"/>
          <a:ext cx="2105065" cy="24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4C16F-8133-43C9-9641-730D7A2F30EB}">
      <dsp:nvSpPr>
        <dsp:cNvPr id="0" name=""/>
        <dsp:cNvSpPr/>
      </dsp:nvSpPr>
      <dsp:spPr>
        <a:xfrm>
          <a:off x="2547" y="537901"/>
          <a:ext cx="154645" cy="154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C9B9B-3F7D-45F8-AD84-73E8F4BB015C}">
      <dsp:nvSpPr>
        <dsp:cNvPr id="0" name=""/>
        <dsp:cNvSpPr/>
      </dsp:nvSpPr>
      <dsp:spPr>
        <a:xfrm>
          <a:off x="100307" y="0"/>
          <a:ext cx="2105065" cy="4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恢复</a:t>
          </a:r>
          <a:endParaRPr lang="zh-CN" altLang="en-US" sz="2400" kern="1200" dirty="0"/>
        </a:p>
      </dsp:txBody>
      <dsp:txXfrm>
        <a:off x="100307" y="0"/>
        <a:ext cx="2105065" cy="444892"/>
      </dsp:txXfrm>
    </dsp:sp>
    <dsp:sp modelId="{E4C8F838-1E16-401A-85DA-CCAB2E6E2AE9}">
      <dsp:nvSpPr>
        <dsp:cNvPr id="0" name=""/>
        <dsp:cNvSpPr/>
      </dsp:nvSpPr>
      <dsp:spPr>
        <a:xfrm>
          <a:off x="2547" y="898375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50F42-495B-4104-A962-A09B36AFF551}">
      <dsp:nvSpPr>
        <dsp:cNvPr id="0" name=""/>
        <dsp:cNvSpPr/>
      </dsp:nvSpPr>
      <dsp:spPr>
        <a:xfrm>
          <a:off x="149902" y="79546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备份</a:t>
          </a:r>
          <a:endParaRPr lang="zh-CN" altLang="en-US" sz="1200" kern="1200" dirty="0"/>
        </a:p>
      </dsp:txBody>
      <dsp:txXfrm>
        <a:off x="149902" y="795461"/>
        <a:ext cx="1957710" cy="360470"/>
      </dsp:txXfrm>
    </dsp:sp>
    <dsp:sp modelId="{54BC86EE-F37B-4336-A18E-610213E19B47}">
      <dsp:nvSpPr>
        <dsp:cNvPr id="0" name=""/>
        <dsp:cNvSpPr/>
      </dsp:nvSpPr>
      <dsp:spPr>
        <a:xfrm>
          <a:off x="2547" y="125884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CDFFE-D777-41C5-95D9-B5AC750B9DAF}">
      <dsp:nvSpPr>
        <dsp:cNvPr id="0" name=""/>
        <dsp:cNvSpPr/>
      </dsp:nvSpPr>
      <dsp:spPr>
        <a:xfrm>
          <a:off x="149902" y="1155931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代理</a:t>
          </a:r>
          <a:endParaRPr lang="zh-CN" altLang="en-US" sz="1200" kern="1200" dirty="0"/>
        </a:p>
      </dsp:txBody>
      <dsp:txXfrm>
        <a:off x="149902" y="1155931"/>
        <a:ext cx="1957710" cy="360470"/>
      </dsp:txXfrm>
    </dsp:sp>
    <dsp:sp modelId="{29D17819-F2B3-481B-AB3A-6BDA18851F66}">
      <dsp:nvSpPr>
        <dsp:cNvPr id="0" name=""/>
        <dsp:cNvSpPr/>
      </dsp:nvSpPr>
      <dsp:spPr>
        <a:xfrm>
          <a:off x="2547" y="1619316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D2519-59EA-44FA-B332-E89279E3B88A}">
      <dsp:nvSpPr>
        <dsp:cNvPr id="0" name=""/>
        <dsp:cNvSpPr/>
      </dsp:nvSpPr>
      <dsp:spPr>
        <a:xfrm>
          <a:off x="149902" y="1516402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隧道</a:t>
          </a:r>
          <a:endParaRPr lang="zh-CN" altLang="en-US" sz="1200" kern="1200" dirty="0"/>
        </a:p>
      </dsp:txBody>
      <dsp:txXfrm>
        <a:off x="149902" y="1516402"/>
        <a:ext cx="1957710" cy="360470"/>
      </dsp:txXfrm>
    </dsp:sp>
    <dsp:sp modelId="{7486EDB8-00C7-4A57-8A4F-BD039F1EAE87}">
      <dsp:nvSpPr>
        <dsp:cNvPr id="0" name=""/>
        <dsp:cNvSpPr/>
      </dsp:nvSpPr>
      <dsp:spPr>
        <a:xfrm>
          <a:off x="2547" y="1979787"/>
          <a:ext cx="154641" cy="1546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24E90-A584-41BC-B64C-C13ACF0DA67A}">
      <dsp:nvSpPr>
        <dsp:cNvPr id="0" name=""/>
        <dsp:cNvSpPr/>
      </dsp:nvSpPr>
      <dsp:spPr>
        <a:xfrm>
          <a:off x="149902" y="1876873"/>
          <a:ext cx="1957710" cy="36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149902" y="1876873"/>
        <a:ext cx="1957710" cy="360470"/>
      </dsp:txXfrm>
    </dsp:sp>
    <dsp:sp modelId="{711544CC-57B8-44E7-A272-71B35CAE92FB}">
      <dsp:nvSpPr>
        <dsp:cNvPr id="0" name=""/>
        <dsp:cNvSpPr/>
      </dsp:nvSpPr>
      <dsp:spPr>
        <a:xfrm>
          <a:off x="2212866" y="444892"/>
          <a:ext cx="2105065" cy="247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A63C7-00D9-49D1-9EA4-BCB5A07ED430}">
      <dsp:nvSpPr>
        <dsp:cNvPr id="0" name=""/>
        <dsp:cNvSpPr/>
      </dsp:nvSpPr>
      <dsp:spPr>
        <a:xfrm>
          <a:off x="2212866" y="537901"/>
          <a:ext cx="154645" cy="154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D41B4-95E9-4CE7-96F3-6E27A4EEB040}">
      <dsp:nvSpPr>
        <dsp:cNvPr id="0" name=""/>
        <dsp:cNvSpPr/>
      </dsp:nvSpPr>
      <dsp:spPr>
        <a:xfrm>
          <a:off x="2212866" y="0"/>
          <a:ext cx="2105065" cy="4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应急响应</a:t>
          </a:r>
          <a:endParaRPr lang="zh-CN" altLang="en-US" sz="2400" kern="1200" dirty="0"/>
        </a:p>
      </dsp:txBody>
      <dsp:txXfrm>
        <a:off x="2212866" y="0"/>
        <a:ext cx="2105065" cy="444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DC179-C907-49D2-8093-6A5A862070AE}">
      <dsp:nvSpPr>
        <dsp:cNvPr id="0" name=""/>
        <dsp:cNvSpPr/>
      </dsp:nvSpPr>
      <dsp:spPr>
        <a:xfrm>
          <a:off x="3007750" y="2262981"/>
          <a:ext cx="494703" cy="1885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51" y="0"/>
              </a:lnTo>
              <a:lnTo>
                <a:pt x="247351" y="1885302"/>
              </a:lnTo>
              <a:lnTo>
                <a:pt x="494703" y="1885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206373" y="3156904"/>
        <a:ext cx="97456" cy="97456"/>
      </dsp:txXfrm>
    </dsp:sp>
    <dsp:sp modelId="{14ACBE6A-1980-4FF5-911E-E6FF02FF128B}">
      <dsp:nvSpPr>
        <dsp:cNvPr id="0" name=""/>
        <dsp:cNvSpPr/>
      </dsp:nvSpPr>
      <dsp:spPr>
        <a:xfrm>
          <a:off x="3007750" y="2262981"/>
          <a:ext cx="494703" cy="942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51" y="0"/>
              </a:lnTo>
              <a:lnTo>
                <a:pt x="247351" y="942651"/>
              </a:lnTo>
              <a:lnTo>
                <a:pt x="494703" y="942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28487" y="2707692"/>
        <a:ext cx="53228" cy="53228"/>
      </dsp:txXfrm>
    </dsp:sp>
    <dsp:sp modelId="{CB0C74DD-3061-43CE-BDCA-10F2442B4DD4}">
      <dsp:nvSpPr>
        <dsp:cNvPr id="0" name=""/>
        <dsp:cNvSpPr/>
      </dsp:nvSpPr>
      <dsp:spPr>
        <a:xfrm>
          <a:off x="3007750" y="2217261"/>
          <a:ext cx="4947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703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42734" y="2250613"/>
        <a:ext cx="24735" cy="24735"/>
      </dsp:txXfrm>
    </dsp:sp>
    <dsp:sp modelId="{0DBC9665-9F56-454A-94FB-E7481860ADF2}">
      <dsp:nvSpPr>
        <dsp:cNvPr id="0" name=""/>
        <dsp:cNvSpPr/>
      </dsp:nvSpPr>
      <dsp:spPr>
        <a:xfrm>
          <a:off x="3007750" y="1320330"/>
          <a:ext cx="494703" cy="942651"/>
        </a:xfrm>
        <a:custGeom>
          <a:avLst/>
          <a:gdLst/>
          <a:ahLst/>
          <a:cxnLst/>
          <a:rect l="0" t="0" r="0" b="0"/>
          <a:pathLst>
            <a:path>
              <a:moveTo>
                <a:pt x="0" y="942651"/>
              </a:moveTo>
              <a:lnTo>
                <a:pt x="247351" y="942651"/>
              </a:lnTo>
              <a:lnTo>
                <a:pt x="247351" y="0"/>
              </a:lnTo>
              <a:lnTo>
                <a:pt x="49470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28487" y="1765041"/>
        <a:ext cx="53228" cy="53228"/>
      </dsp:txXfrm>
    </dsp:sp>
    <dsp:sp modelId="{37517019-AF51-42F0-B146-53F0D068FE24}">
      <dsp:nvSpPr>
        <dsp:cNvPr id="0" name=""/>
        <dsp:cNvSpPr/>
      </dsp:nvSpPr>
      <dsp:spPr>
        <a:xfrm>
          <a:off x="3007750" y="377679"/>
          <a:ext cx="494703" cy="1885302"/>
        </a:xfrm>
        <a:custGeom>
          <a:avLst/>
          <a:gdLst/>
          <a:ahLst/>
          <a:cxnLst/>
          <a:rect l="0" t="0" r="0" b="0"/>
          <a:pathLst>
            <a:path>
              <a:moveTo>
                <a:pt x="0" y="1885302"/>
              </a:moveTo>
              <a:lnTo>
                <a:pt x="247351" y="1885302"/>
              </a:lnTo>
              <a:lnTo>
                <a:pt x="247351" y="0"/>
              </a:lnTo>
              <a:lnTo>
                <a:pt x="49470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206373" y="1271602"/>
        <a:ext cx="97456" cy="97456"/>
      </dsp:txXfrm>
    </dsp:sp>
    <dsp:sp modelId="{12C84B8D-8AB8-45E1-9167-BC710AE822CE}">
      <dsp:nvSpPr>
        <dsp:cNvPr id="0" name=""/>
        <dsp:cNvSpPr/>
      </dsp:nvSpPr>
      <dsp:spPr>
        <a:xfrm rot="16200000">
          <a:off x="646161" y="1885921"/>
          <a:ext cx="3969057" cy="754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网络层次</a:t>
          </a:r>
          <a:endParaRPr lang="zh-CN" altLang="en-US" sz="4600" kern="1200" dirty="0"/>
        </a:p>
      </dsp:txBody>
      <dsp:txXfrm>
        <a:off x="646161" y="1885921"/>
        <a:ext cx="3969057" cy="754120"/>
      </dsp:txXfrm>
    </dsp:sp>
    <dsp:sp modelId="{356FA1DA-DDF6-4D94-87D1-B96ED847ADDA}">
      <dsp:nvSpPr>
        <dsp:cNvPr id="0" name=""/>
        <dsp:cNvSpPr/>
      </dsp:nvSpPr>
      <dsp:spPr>
        <a:xfrm>
          <a:off x="3502453" y="618"/>
          <a:ext cx="2473516" cy="754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信息加</a:t>
          </a:r>
          <a:r>
            <a:rPr lang="zh-CN" altLang="en-US" sz="2500" kern="1200" dirty="0" smtClean="0"/>
            <a:t>解密识别</a:t>
          </a:r>
          <a:endParaRPr lang="zh-CN" altLang="en-US" sz="2500" kern="1200" dirty="0"/>
        </a:p>
      </dsp:txBody>
      <dsp:txXfrm>
        <a:off x="3502453" y="618"/>
        <a:ext cx="2473516" cy="754120"/>
      </dsp:txXfrm>
    </dsp:sp>
    <dsp:sp modelId="{3934A510-FE83-48DE-95E4-8609A00DBEDF}">
      <dsp:nvSpPr>
        <dsp:cNvPr id="0" name=""/>
        <dsp:cNvSpPr/>
      </dsp:nvSpPr>
      <dsp:spPr>
        <a:xfrm>
          <a:off x="3502453" y="943269"/>
          <a:ext cx="2473516" cy="754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隐信道</a:t>
          </a:r>
          <a:r>
            <a:rPr lang="en-US" altLang="zh-CN" sz="2500" kern="1200" dirty="0" smtClean="0"/>
            <a:t>(</a:t>
          </a:r>
          <a:r>
            <a:rPr lang="zh-CN" altLang="en-US" sz="2500" kern="1200" dirty="0" smtClean="0"/>
            <a:t>内容</a:t>
          </a:r>
          <a:r>
            <a:rPr lang="en-US" altLang="zh-CN" sz="2500" kern="1200" dirty="0" smtClean="0"/>
            <a:t>)</a:t>
          </a:r>
          <a:endParaRPr lang="zh-CN" altLang="en-US" sz="2500" kern="1200" dirty="0"/>
        </a:p>
      </dsp:txBody>
      <dsp:txXfrm>
        <a:off x="3502453" y="943269"/>
        <a:ext cx="2473516" cy="754120"/>
      </dsp:txXfrm>
    </dsp:sp>
    <dsp:sp modelId="{4BD36581-EC14-4BFE-924B-5E374815C866}">
      <dsp:nvSpPr>
        <dsp:cNvPr id="0" name=""/>
        <dsp:cNvSpPr/>
      </dsp:nvSpPr>
      <dsp:spPr>
        <a:xfrm>
          <a:off x="3502453" y="1885921"/>
          <a:ext cx="2473516" cy="754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僵尸网络行为</a:t>
          </a:r>
          <a:endParaRPr lang="zh-CN" altLang="en-US" sz="2500" kern="1200" dirty="0"/>
        </a:p>
      </dsp:txBody>
      <dsp:txXfrm>
        <a:off x="3502453" y="1885921"/>
        <a:ext cx="2473516" cy="754120"/>
      </dsp:txXfrm>
    </dsp:sp>
    <dsp:sp modelId="{5328D0CD-133E-43DB-8551-C4F4E75D12EE}">
      <dsp:nvSpPr>
        <dsp:cNvPr id="0" name=""/>
        <dsp:cNvSpPr/>
      </dsp:nvSpPr>
      <dsp:spPr>
        <a:xfrm>
          <a:off x="3502453" y="2828572"/>
          <a:ext cx="2473516" cy="754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Deep Packet Inspection</a:t>
          </a:r>
          <a:endParaRPr lang="zh-CN" altLang="en-US" sz="2500" kern="1200" dirty="0"/>
        </a:p>
      </dsp:txBody>
      <dsp:txXfrm>
        <a:off x="3502453" y="2828572"/>
        <a:ext cx="2473516" cy="754120"/>
      </dsp:txXfrm>
    </dsp:sp>
    <dsp:sp modelId="{D4FEA4ED-98B7-42A0-8757-78F2691D9953}">
      <dsp:nvSpPr>
        <dsp:cNvPr id="0" name=""/>
        <dsp:cNvSpPr/>
      </dsp:nvSpPr>
      <dsp:spPr>
        <a:xfrm>
          <a:off x="3502453" y="3771223"/>
          <a:ext cx="2473516" cy="754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3502453" y="3771223"/>
        <a:ext cx="2473516" cy="754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9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4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9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3666-D280-422B-8B26-56E45AE1313A}" type="datetimeFigureOut">
              <a:rPr lang="zh-CN" altLang="en-US" smtClean="0"/>
              <a:t>2012/3/10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C2-783C-4290-8ED9-996567D9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自愈合网络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916832"/>
            <a:ext cx="3729349" cy="37749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27854499"/>
              </p:ext>
            </p:extLst>
          </p:nvPr>
        </p:nvGraphicFramePr>
        <p:xfrm>
          <a:off x="3995936" y="1916832"/>
          <a:ext cx="43204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61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自愈合网络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916832"/>
            <a:ext cx="3729349" cy="37749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44778579"/>
              </p:ext>
            </p:extLst>
          </p:nvPr>
        </p:nvGraphicFramePr>
        <p:xfrm>
          <a:off x="3995936" y="1916832"/>
          <a:ext cx="43204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8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隐匿检测系统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1898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9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73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自愈合网络</vt:lpstr>
      <vt:lpstr>自愈合网络</vt:lpstr>
      <vt:lpstr>隐匿检测系统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IBM</dc:creator>
  <cp:lastModifiedBy>IBM</cp:lastModifiedBy>
  <cp:revision>7</cp:revision>
  <dcterms:created xsi:type="dcterms:W3CDTF">2012-03-08T04:52:01Z</dcterms:created>
  <dcterms:modified xsi:type="dcterms:W3CDTF">2012-03-10T15:49:11Z</dcterms:modified>
</cp:coreProperties>
</file>