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9"/>
  </p:notesMasterIdLst>
  <p:sldIdLst>
    <p:sldId id="266" r:id="rId3"/>
    <p:sldId id="258" r:id="rId4"/>
    <p:sldId id="264" r:id="rId5"/>
    <p:sldId id="265" r:id="rId6"/>
    <p:sldId id="257" r:id="rId7"/>
    <p:sldId id="261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33333"/>
    <a:srgbClr val="990000"/>
    <a:srgbClr val="969696"/>
    <a:srgbClr val="EAEAEA"/>
    <a:srgbClr val="035540"/>
    <a:srgbClr val="023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6" autoAdjust="0"/>
    <p:restoredTop sz="94660"/>
  </p:normalViewPr>
  <p:slideViewPr>
    <p:cSldViewPr>
      <p:cViewPr>
        <p:scale>
          <a:sx n="100" d="100"/>
          <a:sy n="100" d="100"/>
        </p:scale>
        <p:origin x="-5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2E580-54B1-4BF7-BC78-FAD92FDBB9C3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B10B5-BE0F-467D-80FF-A680460CE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1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B10B5-BE0F-467D-80FF-A680460CEB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19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B10B5-BE0F-467D-80FF-A680460CEB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95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B10B5-BE0F-467D-80FF-A680460CEB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35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B10B5-BE0F-467D-80FF-A680460CEB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72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219200"/>
            <a:ext cx="6096000" cy="838200"/>
          </a:xfrm>
        </p:spPr>
        <p:txBody>
          <a:bodyPr anchor="b" anchorCtr="0"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000592"/>
            <a:ext cx="6096000" cy="4572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A0CDCD4-CD15-4862-B1EC-A0830985C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EEB80-B944-460A-8974-680B94F586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C4754B-EBAD-441D-9215-DC4567C7D4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05450" y="838200"/>
            <a:ext cx="1581150" cy="5029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838200"/>
            <a:ext cx="4876800" cy="5029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DB937-FF70-458F-9A54-326C4DD28C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1447800"/>
            <a:ext cx="54864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2743200"/>
            <a:ext cx="3086100" cy="99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238500" y="2743200"/>
            <a:ext cx="3086100" cy="99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0" y="3886200"/>
            <a:ext cx="3086100" cy="99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38500" y="3886200"/>
            <a:ext cx="3086100" cy="99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EFE7876-85AD-4479-9C81-C1386789C9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38E5-157D-44DF-8C40-B0224E59B7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38E5-157D-44DF-8C40-B0224E59B7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01226-8442-42ED-B1D2-7090889D8A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30861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5700" y="1828800"/>
            <a:ext cx="30861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0797D1-C824-4779-9D82-17BA43A78E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6400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3200399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320039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3800" y="1535113"/>
            <a:ext cx="312420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33800" y="2174875"/>
            <a:ext cx="3124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65466-53CE-45C9-8063-F153F075CE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75FEC-4C04-4A63-A9AD-7EEEA99AE2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33B50-9CB4-4DFF-884B-2AB146F79B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580ED7-4E65-440D-9621-BA14847477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0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6324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Microsoft YaHei" pitchFamily="34" charset="-122"/>
                <a:ea typeface="Microsoft YaHei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Microsoft YaHei" pitchFamily="34" charset="-122"/>
                <a:ea typeface="Microsoft YaHei" pitchFamily="34" charset="-122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Microsoft YaHei" pitchFamily="34" charset="-122"/>
                <a:ea typeface="Microsoft YaHei" pitchFamily="34" charset="-122"/>
              </a:defRPr>
            </a:lvl1pPr>
          </a:lstStyle>
          <a:p>
            <a:fld id="{8E66DC7F-F594-478E-9152-650489D13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Microsoft YaHei" pitchFamily="34" charset="-122"/>
          <a:ea typeface="Microsoft YaHei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Microsoft YaHei" pitchFamily="34" charset="-122"/>
          <a:ea typeface="Microsoft YaHei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Microsoft YaHei" pitchFamily="34" charset="-122"/>
          <a:ea typeface="Microsoft YaHei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Microsoft YaHei" pitchFamily="34" charset="-122"/>
          <a:ea typeface="Microsoft YaHei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Microsoft YaHei" pitchFamily="34" charset="-122"/>
          <a:ea typeface="Microsoft YaHei" pitchFamily="34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Microsoft YaHei" pitchFamily="34" charset="-122"/>
          <a:ea typeface="Microsoft YaHei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imationfactory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dirty="0">
                <a:solidFill>
                  <a:srgbClr val="000000"/>
                </a:solidFill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</a:rPr>
              <a:t>             </a:t>
            </a:r>
            <a:r>
              <a:rPr lang="zh-CN" altLang="en-US" sz="3200" b="0" dirty="0" smtClean="0">
                <a:solidFill>
                  <a:srgbClr val="000000"/>
                </a:solidFill>
              </a:rPr>
              <a:t>高小青</a:t>
            </a:r>
            <a:endParaRPr lang="zh-CN" altLang="en-US" sz="3200" b="0" i="0" dirty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43608" y="1844824"/>
            <a:ext cx="7772400" cy="1500187"/>
          </a:xfrm>
        </p:spPr>
        <p:txBody>
          <a:bodyPr/>
          <a:lstStyle/>
          <a:p>
            <a:r>
              <a:rPr lang="zh-CN" altLang="en-US" sz="4800" dirty="0">
                <a:solidFill>
                  <a:srgbClr val="000000"/>
                </a:solidFill>
              </a:rPr>
              <a:t>计算机犯罪取证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2958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dirty="0" smtClean="0">
                <a:solidFill>
                  <a:srgbClr val="000000"/>
                </a:solidFill>
              </a:rPr>
              <a:t>材料成为证据                   对证据</a:t>
            </a:r>
            <a:endParaRPr lang="zh-CN" altLang="en-US" sz="2800" b="0" i="0" dirty="0">
              <a:solidFill>
                <a:srgbClr val="000000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客观性</a:t>
            </a:r>
            <a:endParaRPr lang="en-US" altLang="zh-CN" dirty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关联性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合法性</a:t>
            </a:r>
            <a:endParaRPr lang="en-US" altLang="zh-CN" dirty="0" smtClean="0"/>
          </a:p>
        </p:txBody>
      </p:sp>
      <p:sp>
        <p:nvSpPr>
          <p:cNvPr id="12" name="下箭头 11"/>
          <p:cNvSpPr/>
          <p:nvPr/>
        </p:nvSpPr>
        <p:spPr>
          <a:xfrm rot="16200000">
            <a:off x="2951820" y="1376772"/>
            <a:ext cx="792088" cy="172819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383013" y="1890001"/>
            <a:ext cx="259228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dirty="0" smtClean="0"/>
              <a:t>静态取证</a:t>
            </a:r>
            <a:endParaRPr lang="en-US" altLang="zh-CN" dirty="0" smtClean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dirty="0" smtClean="0"/>
              <a:t>动态取证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7584" y="3356992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Who?   When?   Where?   How?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取证技术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磁盘映像拷贝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数据恢复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数据传输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数据保存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数据分析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蜜罐取证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IP</a:t>
            </a:r>
            <a:r>
              <a:rPr lang="zh-CN" altLang="en-US" dirty="0" smtClean="0"/>
              <a:t>地址追踪和定位技术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8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Important</a:t>
            </a:r>
            <a:endParaRPr lang="zh-CN" altLang="en-US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Now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1619672" y="1844824"/>
            <a:ext cx="194421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67944" y="166015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present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2276872"/>
            <a:ext cx="30243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 smtClean="0"/>
              <a:t>静态分析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 smtClean="0"/>
              <a:t>应用操作系统，软件单一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 smtClean="0"/>
              <a:t>缺乏超大网络数据量的平台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 smtClean="0"/>
              <a:t>缺乏根据某一线索进行分析工具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 smtClean="0"/>
              <a:t>逆向过程还原犯罪原始状态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635896" y="2276872"/>
            <a:ext cx="37444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/>
              <a:t>结合入侵检测</a:t>
            </a:r>
            <a:r>
              <a:rPr lang="zh-CN" altLang="en-US" sz="1400" dirty="0" smtClean="0"/>
              <a:t>动态分析？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 smtClean="0"/>
              <a:t>应用多操作系统，多软件平台？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 smtClean="0"/>
              <a:t>能够处理超大网络数据量？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 smtClean="0"/>
              <a:t>据一线索自动搜索相关记录并统计分析？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 smtClean="0"/>
              <a:t>根据证据链逆向还原？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1400" dirty="0" smtClean="0"/>
          </a:p>
          <a:p>
            <a:pPr marL="285750" indent="-285750">
              <a:buFont typeface="Arial" pitchFamily="34" charset="0"/>
              <a:buChar char="•"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2548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dirty="0" smtClean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</a:rPr>
              <a:t>数据恢复</a:t>
            </a:r>
            <a:endParaRPr lang="zh-CN" altLang="en-US" sz="2800" b="0" i="0" dirty="0">
              <a:solidFill>
                <a:srgbClr val="000000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2476500" y="2209800"/>
            <a:ext cx="2438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720"/>
              </a:spcBef>
              <a:buNone/>
            </a:pPr>
            <a:r>
              <a:rPr lang="zh-CN" altLang="en-US" sz="1200" b="1" i="0" dirty="0" smtClean="0">
                <a:latin typeface="Microsoft YaHei" pitchFamily="34" charset="-122"/>
                <a:ea typeface="Microsoft YaHei" pitchFamily="34" charset="-122"/>
              </a:rPr>
              <a:t>模板提供者</a:t>
            </a:r>
            <a:endParaRPr lang="zh-CN" altLang="en-US" sz="1200" b="1" i="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4344" name="Text Box 8">
            <a:hlinkClick r:id="rId3"/>
          </p:cNvPr>
          <p:cNvSpPr txBox="1">
            <a:spLocks noChangeArrowheads="1"/>
          </p:cNvSpPr>
          <p:nvPr/>
        </p:nvSpPr>
        <p:spPr bwMode="auto">
          <a:xfrm>
            <a:off x="1828800" y="3242846"/>
            <a:ext cx="3733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zh-CN" sz="1600" b="1" i="0" dirty="0" smtClean="0">
                <a:latin typeface="Microsoft YaHei" pitchFamily="34" charset="-122"/>
                <a:ea typeface="Microsoft YaHei" pitchFamily="34" charset="-122"/>
              </a:rPr>
              <a:t>www.animationfactory.com</a:t>
            </a:r>
            <a:endParaRPr lang="en-US" altLang="zh-CN" sz="1600" b="1" i="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714500" y="3733800"/>
            <a:ext cx="396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720"/>
              </a:spcBef>
              <a:buNone/>
            </a:pPr>
            <a:r>
              <a:rPr lang="en-US" altLang="zh-CN" sz="1200" b="1" i="0" dirty="0" smtClean="0">
                <a:latin typeface="Microsoft YaHei" pitchFamily="34" charset="-122"/>
                <a:ea typeface="Microsoft YaHei" pitchFamily="34" charset="-122"/>
              </a:rPr>
              <a:t>500,000 </a:t>
            </a:r>
            <a:r>
              <a:rPr lang="zh-CN" altLang="en-US" sz="1200" b="1" i="0" dirty="0" smtClean="0">
                <a:latin typeface="Microsoft YaHei" pitchFamily="34" charset="-122"/>
                <a:ea typeface="Microsoft YaHei" pitchFamily="34" charset="-122"/>
              </a:rPr>
              <a:t>个可下载的 </a:t>
            </a:r>
            <a:r>
              <a:rPr lang="en-US" altLang="zh-CN" sz="1200" b="1" i="0" dirty="0" smtClean="0">
                <a:latin typeface="Microsoft YaHei" pitchFamily="34" charset="-122"/>
                <a:ea typeface="Microsoft YaHei" pitchFamily="34" charset="-122"/>
              </a:rPr>
              <a:t>PowerPoint </a:t>
            </a:r>
            <a:r>
              <a:rPr lang="zh-CN" altLang="en-US" sz="1200" b="1" i="0" dirty="0" smtClean="0">
                <a:latin typeface="Microsoft YaHei" pitchFamily="34" charset="-122"/>
                <a:ea typeface="Microsoft YaHei" pitchFamily="34" charset="-122"/>
              </a:rPr>
              <a:t>模板、动态剪贴画、背景和视频</a:t>
            </a:r>
            <a:endParaRPr lang="zh-CN" altLang="en-US" sz="1200" b="1" i="0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3" name="Picture 12" descr="af_logo_long.png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" y="2612978"/>
            <a:ext cx="6019800" cy="7674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F_ComputerEra">
  <a:themeElements>
    <a:clrScheme name="financial_statu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nancial_status">
      <a:majorFont>
        <a:latin typeface="Eras Bold ITC"/>
        <a:ea typeface=""/>
        <a:cs typeface=""/>
      </a:majorFont>
      <a:minorFont>
        <a:latin typeface="Eras Bold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ncial_stat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854117D-F09A-4C85-B430-16B400B3E1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AF_ComputerEra</Template>
  <TotalTime>602</TotalTime>
  <Words>138</Words>
  <Application>Microsoft Office PowerPoint</Application>
  <PresentationFormat>全屏显示(4:3)</PresentationFormat>
  <Paragraphs>38</Paragraphs>
  <Slides>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AF_ComputerEra</vt:lpstr>
      <vt:lpstr>              高小青</vt:lpstr>
      <vt:lpstr>材料成为证据                   对证据</vt:lpstr>
      <vt:lpstr>取证技术</vt:lpstr>
      <vt:lpstr>Important</vt:lpstr>
      <vt:lpstr>数据恢复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主机系统完整性检测</dc:title>
  <dc:creator>boat-qing</dc:creator>
  <cp:lastModifiedBy>boat-qing</cp:lastModifiedBy>
  <cp:revision>16</cp:revision>
  <dcterms:created xsi:type="dcterms:W3CDTF">2012-03-14T15:27:06Z</dcterms:created>
  <dcterms:modified xsi:type="dcterms:W3CDTF">2012-03-15T01:37:41Z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TC103367859990</vt:lpwstr>
  </property>
</Properties>
</file>