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AB32C8-9ABB-42CD-AF4E-8A537364DFD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9DAE2EA-DCF3-4B42-B554-8B2CBC29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therboard.vice.com/read/the-encryption-key-that-secures-the-web-is-being-changed-for-the-first-t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Changing the Cryptographic Key That Secures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Lai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09" y="1874235"/>
            <a:ext cx="2928691" cy="29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Wait? What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768" y="262164"/>
            <a:ext cx="7315200" cy="363343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How do we search for information on the web?</a:t>
            </a:r>
          </a:p>
          <a:p>
            <a:r>
              <a:rPr lang="en-US" sz="2600" dirty="0" smtClean="0"/>
              <a:t>So how do we know that our searches are secure?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t="24139" r="12632" b="35122"/>
          <a:stretch/>
        </p:blipFill>
        <p:spPr>
          <a:xfrm>
            <a:off x="4322102" y="3360373"/>
            <a:ext cx="6292889" cy="20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82650"/>
            <a:ext cx="7315200" cy="3520948"/>
          </a:xfrm>
        </p:spPr>
        <p:txBody>
          <a:bodyPr/>
          <a:lstStyle/>
          <a:p>
            <a:r>
              <a:rPr lang="en-US" dirty="0" smtClean="0"/>
              <a:t>When the web was first released, the DNS was not configured with the ideas behind our security principles today.</a:t>
            </a:r>
          </a:p>
          <a:p>
            <a:r>
              <a:rPr lang="en-US" dirty="0" smtClean="0"/>
              <a:t>Threats and Attacks on the DNS</a:t>
            </a:r>
          </a:p>
          <a:p>
            <a:r>
              <a:rPr lang="en-US" dirty="0" smtClean="0"/>
              <a:t>So how do we protect the DNS in the first place?</a:t>
            </a:r>
          </a:p>
          <a:p>
            <a:r>
              <a:rPr lang="en-US" dirty="0" smtClean="0"/>
              <a:t>The Internet Corporation for Assigned Names and Numbers (ICANN)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80" y="3923883"/>
            <a:ext cx="2605988" cy="20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536" y="335091"/>
            <a:ext cx="8239433" cy="3214598"/>
          </a:xfrm>
        </p:spPr>
        <p:txBody>
          <a:bodyPr>
            <a:normAutofit/>
          </a:bodyPr>
          <a:lstStyle/>
          <a:p>
            <a:r>
              <a:rPr lang="en-US" dirty="0" smtClean="0"/>
              <a:t>Key (part of DNS Security Extensions) creates the first link in a long chain of cryptographic trust and protects the DNS root zone</a:t>
            </a:r>
          </a:p>
          <a:p>
            <a:r>
              <a:rPr lang="en-US" dirty="0" smtClean="0"/>
              <a:t>Processes and checks DNS data that comes in to ensure that it is correct</a:t>
            </a:r>
          </a:p>
          <a:p>
            <a:r>
              <a:rPr lang="en-US" dirty="0" smtClean="0"/>
              <a:t>Any piece of incorrect data will return an error</a:t>
            </a:r>
          </a:p>
          <a:p>
            <a:r>
              <a:rPr lang="en-US" dirty="0" smtClean="0"/>
              <a:t>If anyone holds this key, they </a:t>
            </a:r>
            <a:r>
              <a:rPr lang="en-US" dirty="0" smtClean="0"/>
              <a:t>can control </a:t>
            </a:r>
            <a:r>
              <a:rPr lang="en-US" dirty="0" smtClean="0"/>
              <a:t>much of the traffic</a:t>
            </a:r>
          </a:p>
          <a:p>
            <a:r>
              <a:rPr lang="en-US" dirty="0" smtClean="0"/>
              <a:t>Note: Keys do not encrypt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83" y="3132720"/>
            <a:ext cx="5810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2472" y="238539"/>
            <a:ext cx="7315200" cy="2980291"/>
          </a:xfrm>
        </p:spPr>
        <p:txBody>
          <a:bodyPr/>
          <a:lstStyle/>
          <a:p>
            <a:r>
              <a:rPr lang="en-US" dirty="0" smtClean="0"/>
              <a:t>One of the biggest security issue is DNS cache poisoning / DNS spoofing</a:t>
            </a:r>
          </a:p>
          <a:p>
            <a:pPr lvl="1"/>
            <a:r>
              <a:rPr lang="en-US" dirty="0" smtClean="0"/>
              <a:t>Forcing the DNS to return incorrect IP address and diverting traffic to different location</a:t>
            </a:r>
          </a:p>
          <a:p>
            <a:r>
              <a:rPr lang="en-US" dirty="0" smtClean="0"/>
              <a:t>Good cryptographic hygiene like changing your personal passwords occasionally</a:t>
            </a:r>
          </a:p>
          <a:p>
            <a:r>
              <a:rPr lang="en-US" dirty="0" smtClean="0"/>
              <a:t>Increase 1024 bits -&gt; 2048 bits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97" y="2910982"/>
            <a:ext cx="6791160" cy="34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apply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280" y="619067"/>
            <a:ext cx="7315200" cy="52592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500" dirty="0" smtClean="0"/>
              <a:t>Heightened protection for your sake when you are looking up documentation for this class</a:t>
            </a:r>
          </a:p>
          <a:p>
            <a:r>
              <a:rPr lang="en-US" sz="2500" dirty="0" smtClean="0"/>
              <a:t>Continue browsing like you always do</a:t>
            </a:r>
          </a:p>
          <a:p>
            <a:pPr lvl="1"/>
            <a:r>
              <a:rPr lang="en-US" sz="2000" dirty="0" smtClean="0"/>
              <a:t>Just be cautious of where you are going</a:t>
            </a:r>
            <a:endParaRPr lang="en-US" sz="2000" dirty="0"/>
          </a:p>
          <a:p>
            <a:r>
              <a:rPr lang="en-US" sz="2500" dirty="0" smtClean="0"/>
              <a:t>Know that at anytime, the key can be compromised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917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Cox, Joseph. “The </a:t>
            </a:r>
            <a:r>
              <a:rPr lang="en-US" dirty="0"/>
              <a:t>Cryptographic Key That Secures the Web Is Being Changed for the First </a:t>
            </a:r>
            <a:r>
              <a:rPr lang="en-US" dirty="0" smtClean="0"/>
              <a:t>Time.” </a:t>
            </a:r>
            <a:r>
              <a:rPr lang="en-US" i="1" dirty="0" smtClean="0"/>
              <a:t>MOTHERBOARD</a:t>
            </a:r>
            <a:r>
              <a:rPr lang="en-US" dirty="0"/>
              <a:t>, </a:t>
            </a:r>
            <a:r>
              <a:rPr lang="en-US" dirty="0" smtClean="0">
                <a:hlinkClick r:id="rId2"/>
              </a:rPr>
              <a:t>www.motherboard.vice.com/read/the-encryption-key-that-secures-the-web-is-being-changed-for-the-first-time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8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121</TotalTime>
  <Words>276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Changing the Cryptographic Key That Secures the Web</vt:lpstr>
      <vt:lpstr>Wait? What Key?</vt:lpstr>
      <vt:lpstr>History</vt:lpstr>
      <vt:lpstr>How does it work?</vt:lpstr>
      <vt:lpstr>Why Change?</vt:lpstr>
      <vt:lpstr>So how does this apply to you?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the Cryptographic Key That Secures the Web</dc:title>
  <dc:creator>Joshua Lai</dc:creator>
  <cp:lastModifiedBy>Joshua Lai</cp:lastModifiedBy>
  <cp:revision>18</cp:revision>
  <dcterms:created xsi:type="dcterms:W3CDTF">2016-10-27T21:58:50Z</dcterms:created>
  <dcterms:modified xsi:type="dcterms:W3CDTF">2016-11-07T18:07:50Z</dcterms:modified>
</cp:coreProperties>
</file>