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60" r:id="rId3"/>
    <p:sldId id="261" r:id="rId4"/>
    <p:sldId id="263" r:id="rId5"/>
    <p:sldId id="269" r:id="rId6"/>
    <p:sldId id="270" r:id="rId7"/>
    <p:sldId id="272" r:id="rId8"/>
    <p:sldId id="288" r:id="rId9"/>
    <p:sldId id="286" r:id="rId10"/>
    <p:sldId id="285" r:id="rId11"/>
    <p:sldId id="268" r:id="rId12"/>
    <p:sldId id="284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A4B"/>
    <a:srgbClr val="0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BC8B2A-4BF0-44C0-8343-38E97DE189D9}">
  <a:tblStyle styleId="{B7BC8B2A-4BF0-44C0-8343-38E97DE189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8fc38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8fc38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019cdf33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019cdf33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de4a31a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de4a31a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b4fc5dc77_0_4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b4fc5dc77_0_4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f36ba943b2_1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f36ba943b2_1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b4fc5dc77_0_5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b4fc5dc77_0_5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f9f066e7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f9f066e7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b4fc5dc77_0_4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b4fc5dc77_0_4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f36ba943b2_1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f36ba943b2_1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1471500" y="446250"/>
            <a:ext cx="3110400" cy="3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 rot="8100000" flipH="1">
            <a:off x="4938479" y="884955"/>
            <a:ext cx="3420841" cy="3420841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879712" y="828925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7200705" flipH="1">
            <a:off x="3961515" y="3276270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539799" flipH="1">
            <a:off x="4358278" y="3812557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1910" flipH="1">
            <a:off x="7651486" y="429187"/>
            <a:ext cx="805532" cy="80553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710112" y="4089775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subTitle" idx="1"/>
          </p:nvPr>
        </p:nvSpPr>
        <p:spPr>
          <a:xfrm>
            <a:off x="1471500" y="2245450"/>
            <a:ext cx="2780700" cy="14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/>
          <p:nvPr/>
        </p:nvSpPr>
        <p:spPr>
          <a:xfrm>
            <a:off x="1927500" y="4026600"/>
            <a:ext cx="528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ctrTitle"/>
          </p:nvPr>
        </p:nvSpPr>
        <p:spPr>
          <a:xfrm flipH="1">
            <a:off x="1471475" y="446250"/>
            <a:ext cx="4471500" cy="1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7592025" y="3672300"/>
            <a:ext cx="2048400" cy="20484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3"/>
          <p:cNvSpPr/>
          <p:nvPr/>
        </p:nvSpPr>
        <p:spPr>
          <a:xfrm rot="-8100000">
            <a:off x="5334399" y="454261"/>
            <a:ext cx="3284228" cy="3284228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/>
          <p:nvPr/>
        </p:nvSpPr>
        <p:spPr>
          <a:xfrm rot="-7200636">
            <a:off x="-399880" y="4081072"/>
            <a:ext cx="1363963" cy="1363963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5213725" y="3187447"/>
            <a:ext cx="494100" cy="494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AND_BODY_1_1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/>
          <p:nvPr/>
        </p:nvSpPr>
        <p:spPr>
          <a:xfrm rot="8100000" flipH="1">
            <a:off x="-288044" y="3031969"/>
            <a:ext cx="3480662" cy="348066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4"/>
          <p:cNvSpPr/>
          <p:nvPr/>
        </p:nvSpPr>
        <p:spPr>
          <a:xfrm rot="232225" flipH="1">
            <a:off x="2912536" y="-141411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"/>
          <p:cNvSpPr/>
          <p:nvPr/>
        </p:nvSpPr>
        <p:spPr>
          <a:xfrm flipH="1">
            <a:off x="6530475" y="346650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4"/>
          <p:cNvSpPr/>
          <p:nvPr/>
        </p:nvSpPr>
        <p:spPr>
          <a:xfrm rot="2571832" flipH="1">
            <a:off x="7673242" y="3915411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4"/>
          <p:cNvSpPr/>
          <p:nvPr/>
        </p:nvSpPr>
        <p:spPr>
          <a:xfrm flipH="1">
            <a:off x="699900" y="2352000"/>
            <a:ext cx="1114500" cy="1114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/>
          <p:nvPr/>
        </p:nvSpPr>
        <p:spPr>
          <a:xfrm>
            <a:off x="8431650" y="3314550"/>
            <a:ext cx="2763900" cy="2763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/>
          <p:nvPr/>
        </p:nvSpPr>
        <p:spPr>
          <a:xfrm rot="2700000">
            <a:off x="-611838" y="1310125"/>
            <a:ext cx="1513350" cy="151335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"/>
          <p:cNvSpPr/>
          <p:nvPr/>
        </p:nvSpPr>
        <p:spPr>
          <a:xfrm rot="6080536">
            <a:off x="7840068" y="1204397"/>
            <a:ext cx="625414" cy="62541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861425" y="4538050"/>
            <a:ext cx="1213500" cy="12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8100000">
            <a:off x="4071849" y="822236"/>
            <a:ext cx="3861227" cy="386122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7214100" y="123155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232074">
            <a:off x="3300022" y="424742"/>
            <a:ext cx="1231906" cy="1231906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7200705">
            <a:off x="7886539" y="3833620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6539799">
            <a:off x="7615623" y="4211332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054525" y="3476275"/>
            <a:ext cx="613500" cy="6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hasCustomPrompt="1"/>
          </p:nvPr>
        </p:nvSpPr>
        <p:spPr>
          <a:xfrm>
            <a:off x="710100" y="447000"/>
            <a:ext cx="1488000" cy="12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9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2"/>
          </p:nvPr>
        </p:nvSpPr>
        <p:spPr>
          <a:xfrm>
            <a:off x="699900" y="1677000"/>
            <a:ext cx="3067500" cy="22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0100" y="4089775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5096450" y="1272388"/>
            <a:ext cx="3347700" cy="18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ctrTitle"/>
          </p:nvPr>
        </p:nvSpPr>
        <p:spPr>
          <a:xfrm>
            <a:off x="1504500" y="804373"/>
            <a:ext cx="2520900" cy="28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9"/>
          <p:cNvSpPr/>
          <p:nvPr/>
        </p:nvSpPr>
        <p:spPr>
          <a:xfrm flipH="1">
            <a:off x="2176375" y="3587325"/>
            <a:ext cx="2715900" cy="2715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4331973" flipH="1">
            <a:off x="7287362" y="3995947"/>
            <a:ext cx="2535796" cy="2535796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-6081340" flipH="1">
            <a:off x="3983306" y="-324886"/>
            <a:ext cx="1179286" cy="1179286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 flipH="1">
            <a:off x="7236425" y="-332229"/>
            <a:ext cx="1482900" cy="14832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 rot="-5538599" flipH="1">
            <a:off x="8253817" y="726099"/>
            <a:ext cx="602890" cy="60289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231749" flipH="1">
            <a:off x="5255216" y="407058"/>
            <a:ext cx="1086668" cy="1086668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rot="2700000" flipH="1">
            <a:off x="5398304" y="1327379"/>
            <a:ext cx="3030943" cy="303094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 rot="7201186" flipH="1">
            <a:off x="2312536" y="-419816"/>
            <a:ext cx="946235" cy="946235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/>
          <p:nvPr/>
        </p:nvSpPr>
        <p:spPr>
          <a:xfrm rot="6539799" flipH="1">
            <a:off x="3234203" y="607107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/>
          <p:nvPr/>
        </p:nvSpPr>
        <p:spPr>
          <a:xfrm flipH="1">
            <a:off x="-793915" y="-1066325"/>
            <a:ext cx="2256900" cy="2256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43300"/>
            <a:ext cx="5880600" cy="22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 flipH="1">
            <a:off x="710112" y="4089775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8100000">
            <a:off x="4905821" y="881945"/>
            <a:ext cx="3742009" cy="3742009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518900" y="46955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rot="-231324">
            <a:off x="4909868" y="549229"/>
            <a:ext cx="691565" cy="691565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 rot="-7200705">
            <a:off x="7886539" y="3833620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 rot="-6539799">
            <a:off x="7615623" y="4211332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3958500" y="3574225"/>
            <a:ext cx="613500" cy="6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699900" y="4144400"/>
            <a:ext cx="38721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699900" y="1359750"/>
            <a:ext cx="3565500" cy="24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/>
          <p:nvPr/>
        </p:nvSpPr>
        <p:spPr>
          <a:xfrm rot="6080461">
            <a:off x="8429538" y="1538829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 rot="2700000">
            <a:off x="7746755" y="-35425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 rot="6079664">
            <a:off x="510510" y="140375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-1586300" y="30199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/>
          <p:nvPr/>
        </p:nvSpPr>
        <p:spPr>
          <a:xfrm rot="6080461">
            <a:off x="5615288" y="4486142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 rot="2700000">
            <a:off x="7746755" y="-35425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 rot="6079664">
            <a:off x="510510" y="25760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-964825" y="3824025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_AND_TWO_COLUMNS_1_4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ctrTitle"/>
          </p:nvPr>
        </p:nvSpPr>
        <p:spPr>
          <a:xfrm>
            <a:off x="991827" y="2044643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"/>
          </p:nvPr>
        </p:nvSpPr>
        <p:spPr>
          <a:xfrm>
            <a:off x="991700" y="2482815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ctrTitle" idx="3"/>
          </p:nvPr>
        </p:nvSpPr>
        <p:spPr>
          <a:xfrm>
            <a:off x="3428233" y="2044643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4"/>
          </p:nvPr>
        </p:nvSpPr>
        <p:spPr>
          <a:xfrm>
            <a:off x="3428112" y="2482815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ctrTitle" idx="5"/>
          </p:nvPr>
        </p:nvSpPr>
        <p:spPr>
          <a:xfrm>
            <a:off x="5864615" y="2044643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6"/>
          </p:nvPr>
        </p:nvSpPr>
        <p:spPr>
          <a:xfrm>
            <a:off x="5864488" y="2482815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ctrTitle" idx="7"/>
          </p:nvPr>
        </p:nvSpPr>
        <p:spPr>
          <a:xfrm>
            <a:off x="991840" y="3781628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8"/>
          </p:nvPr>
        </p:nvSpPr>
        <p:spPr>
          <a:xfrm>
            <a:off x="991725" y="4219802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ctrTitle" idx="9"/>
          </p:nvPr>
        </p:nvSpPr>
        <p:spPr>
          <a:xfrm>
            <a:off x="3428227" y="3781628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13"/>
          </p:nvPr>
        </p:nvSpPr>
        <p:spPr>
          <a:xfrm>
            <a:off x="3428113" y="4219802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ctrTitle" idx="14"/>
          </p:nvPr>
        </p:nvSpPr>
        <p:spPr>
          <a:xfrm>
            <a:off x="5864665" y="3781628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15"/>
          </p:nvPr>
        </p:nvSpPr>
        <p:spPr>
          <a:xfrm>
            <a:off x="5864550" y="4219804"/>
            <a:ext cx="228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8" name="Google Shape;258;p31"/>
          <p:cNvSpPr/>
          <p:nvPr/>
        </p:nvSpPr>
        <p:spPr>
          <a:xfrm rot="6080461">
            <a:off x="8429538" y="1538829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"/>
          <p:cNvSpPr/>
          <p:nvPr/>
        </p:nvSpPr>
        <p:spPr>
          <a:xfrm rot="2700000">
            <a:off x="7746755" y="-35425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/>
          <p:nvPr/>
        </p:nvSpPr>
        <p:spPr>
          <a:xfrm rot="6079664">
            <a:off x="510510" y="140375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-1586300" y="30199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525" y="338750"/>
            <a:ext cx="811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525" y="1152465"/>
            <a:ext cx="8112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  <p:sldLayoutId id="2147483661" r:id="rId7"/>
    <p:sldLayoutId id="2147483665" r:id="rId8"/>
    <p:sldLayoutId id="2147483677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etchcode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ctrTitle"/>
          </p:nvPr>
        </p:nvSpPr>
        <p:spPr>
          <a:xfrm flipH="1">
            <a:off x="1224617" y="312837"/>
            <a:ext cx="4559495" cy="3261963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ONLINE clothing SHOP</a:t>
            </a:r>
            <a:br>
              <a:rPr lang="en" sz="8000" dirty="0"/>
            </a:br>
            <a:r>
              <a:rPr lang="en" sz="8000" dirty="0"/>
              <a:t>developers</a:t>
            </a:r>
            <a:endParaRPr sz="8000"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1"/>
          </p:nvPr>
        </p:nvSpPr>
        <p:spPr>
          <a:xfrm flipH="1">
            <a:off x="710112" y="4189119"/>
            <a:ext cx="3047100" cy="4467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CODIFIQUE O SEU ESTILO</a:t>
            </a:r>
            <a:endParaRPr dirty="0"/>
          </a:p>
        </p:txBody>
      </p:sp>
      <p:sp>
        <p:nvSpPr>
          <p:cNvPr id="300" name="Google Shape;300;p39"/>
          <p:cNvSpPr txBox="1">
            <a:spLocks noGrp="1"/>
          </p:cNvSpPr>
          <p:nvPr>
            <p:ph type="ctrTitle"/>
          </p:nvPr>
        </p:nvSpPr>
        <p:spPr>
          <a:xfrm rot="-5400000">
            <a:off x="-579750" y="1737700"/>
            <a:ext cx="33411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rgbClr val="283A4B"/>
                </a:solidFill>
              </a:rPr>
              <a:t>fetchcode</a:t>
            </a:r>
            <a:endParaRPr sz="4200" dirty="0">
              <a:solidFill>
                <a:srgbClr val="283A4B"/>
              </a:solidFill>
            </a:endParaRPr>
          </a:p>
        </p:txBody>
      </p:sp>
      <p:cxnSp>
        <p:nvCxnSpPr>
          <p:cNvPr id="304" name="Google Shape;304;p39"/>
          <p:cNvCxnSpPr/>
          <p:nvPr/>
        </p:nvCxnSpPr>
        <p:spPr>
          <a:xfrm rot="10800000">
            <a:off x="843363" y="4089775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5" name="Google Shape;305;p39"/>
          <p:cNvGrpSpPr/>
          <p:nvPr/>
        </p:nvGrpSpPr>
        <p:grpSpPr>
          <a:xfrm>
            <a:off x="3757212" y="447850"/>
            <a:ext cx="457094" cy="586272"/>
            <a:chOff x="5155876" y="2719950"/>
            <a:chExt cx="457094" cy="586272"/>
          </a:xfrm>
        </p:grpSpPr>
        <p:sp>
          <p:nvSpPr>
            <p:cNvPr id="306" name="Google Shape;306;p39"/>
            <p:cNvSpPr/>
            <p:nvPr/>
          </p:nvSpPr>
          <p:spPr>
            <a:xfrm>
              <a:off x="5155876" y="2719950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5337773" y="2719950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5519670" y="2719950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5155876" y="2884274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5337773" y="2884274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5519670" y="2884274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5155876" y="3048598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5337773" y="3048598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5519670" y="3048598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5155876" y="32129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5337773" y="32129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5519670" y="32129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F6EF20-DFE0-0F36-1CAB-27DEE8FC1C4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2350" y="1843409"/>
            <a:ext cx="7719300" cy="857100"/>
          </a:xfrm>
        </p:spPr>
        <p:txBody>
          <a:bodyPr/>
          <a:lstStyle/>
          <a:p>
            <a:r>
              <a:rPr lang="pt-PT" sz="7200" dirty="0"/>
              <a:t>Problemas encontrados</a:t>
            </a:r>
          </a:p>
        </p:txBody>
      </p:sp>
    </p:spTree>
    <p:extLst>
      <p:ext uri="{BB962C8B-B14F-4D97-AF65-F5344CB8AC3E}">
        <p14:creationId xmlns:p14="http://schemas.microsoft.com/office/powerpoint/2010/main" val="119553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1"/>
          <p:cNvSpPr txBox="1">
            <a:spLocks noGrp="1"/>
          </p:cNvSpPr>
          <p:nvPr>
            <p:ph type="title"/>
          </p:nvPr>
        </p:nvSpPr>
        <p:spPr>
          <a:xfrm>
            <a:off x="699900" y="4144400"/>
            <a:ext cx="38721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pt-PT" b="0" dirty="0"/>
              <a:t>Mahatma Gandhi</a:t>
            </a:r>
            <a:endParaRPr dirty="0"/>
          </a:p>
        </p:txBody>
      </p:sp>
      <p:sp>
        <p:nvSpPr>
          <p:cNvPr id="605" name="Google Shape;605;p51"/>
          <p:cNvSpPr txBox="1">
            <a:spLocks noGrp="1"/>
          </p:cNvSpPr>
          <p:nvPr>
            <p:ph type="subTitle" idx="1"/>
          </p:nvPr>
        </p:nvSpPr>
        <p:spPr>
          <a:xfrm>
            <a:off x="699900" y="1359750"/>
            <a:ext cx="3565500" cy="24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“NÃO PODES MUDAR O MUNDO, SEM MUDAR DE ROUPA.”</a:t>
            </a:r>
            <a:endParaRPr dirty="0"/>
          </a:p>
        </p:txBody>
      </p:sp>
      <p:grpSp>
        <p:nvGrpSpPr>
          <p:cNvPr id="607" name="Google Shape;607;p51"/>
          <p:cNvGrpSpPr/>
          <p:nvPr/>
        </p:nvGrpSpPr>
        <p:grpSpPr>
          <a:xfrm rot="-5400000">
            <a:off x="1288051" y="382400"/>
            <a:ext cx="457094" cy="586272"/>
            <a:chOff x="5155876" y="2719950"/>
            <a:chExt cx="457094" cy="586272"/>
          </a:xfrm>
        </p:grpSpPr>
        <p:sp>
          <p:nvSpPr>
            <p:cNvPr id="608" name="Google Shape;608;p51"/>
            <p:cNvSpPr/>
            <p:nvPr/>
          </p:nvSpPr>
          <p:spPr>
            <a:xfrm>
              <a:off x="5155876" y="2719950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5337773" y="2719950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5519670" y="2719950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5155876" y="2884274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5337773" y="2884274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5519670" y="2884274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5155876" y="3048598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5337773" y="3048598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5519670" y="3048598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5155876" y="32129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5337773" y="32129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5519670" y="32129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0" name="Google Shape;620;p51"/>
          <p:cNvCxnSpPr/>
          <p:nvPr/>
        </p:nvCxnSpPr>
        <p:spPr>
          <a:xfrm rot="10800000">
            <a:off x="800100" y="4057775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078" y="1047750"/>
            <a:ext cx="666750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67"/>
          <p:cNvSpPr txBox="1">
            <a:spLocks noGrp="1"/>
          </p:cNvSpPr>
          <p:nvPr>
            <p:ph type="subTitle" idx="1"/>
          </p:nvPr>
        </p:nvSpPr>
        <p:spPr>
          <a:xfrm>
            <a:off x="1461300" y="2174362"/>
            <a:ext cx="2780700" cy="14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Alguma pergunta? 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fetchcode@gmail.com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/>
              <a:t>+760 100 300 fetchcode.com</a:t>
            </a:r>
            <a:endParaRPr dirty="0"/>
          </a:p>
        </p:txBody>
      </p:sp>
      <p:sp>
        <p:nvSpPr>
          <p:cNvPr id="2617" name="Google Shape;2617;p67"/>
          <p:cNvSpPr txBox="1">
            <a:spLocks noGrp="1"/>
          </p:cNvSpPr>
          <p:nvPr>
            <p:ph type="ctrTitle"/>
          </p:nvPr>
        </p:nvSpPr>
        <p:spPr>
          <a:xfrm flipH="1">
            <a:off x="1386414" y="411725"/>
            <a:ext cx="4277195" cy="1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2618" name="Google Shape;2618;p67"/>
          <p:cNvSpPr txBox="1">
            <a:spLocks noGrp="1"/>
          </p:cNvSpPr>
          <p:nvPr>
            <p:ph type="ctrTitle"/>
          </p:nvPr>
        </p:nvSpPr>
        <p:spPr>
          <a:xfrm rot="-5400000">
            <a:off x="-589950" y="1780150"/>
            <a:ext cx="33411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rgbClr val="283A4B"/>
                </a:solidFill>
              </a:rPr>
              <a:t>FETCHCODE</a:t>
            </a:r>
            <a:endParaRPr sz="4200" dirty="0">
              <a:solidFill>
                <a:srgbClr val="283A4B"/>
              </a:solidFill>
            </a:endParaRPr>
          </a:p>
        </p:txBody>
      </p:sp>
      <p:cxnSp>
        <p:nvCxnSpPr>
          <p:cNvPr id="2619" name="Google Shape;2619;p67"/>
          <p:cNvCxnSpPr/>
          <p:nvPr/>
        </p:nvCxnSpPr>
        <p:spPr>
          <a:xfrm rot="10800000">
            <a:off x="1566175" y="2179800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21" name="Google Shape;2621;p67"/>
          <p:cNvGrpSpPr/>
          <p:nvPr/>
        </p:nvGrpSpPr>
        <p:grpSpPr>
          <a:xfrm>
            <a:off x="4524613" y="2196450"/>
            <a:ext cx="275197" cy="750597"/>
            <a:chOff x="8215551" y="2456525"/>
            <a:chExt cx="275197" cy="750597"/>
          </a:xfrm>
        </p:grpSpPr>
        <p:sp>
          <p:nvSpPr>
            <p:cNvPr id="2622" name="Google Shape;2622;p67"/>
            <p:cNvSpPr/>
            <p:nvPr/>
          </p:nvSpPr>
          <p:spPr>
            <a:xfrm>
              <a:off x="8215551" y="2456525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7"/>
            <p:cNvSpPr/>
            <p:nvPr/>
          </p:nvSpPr>
          <p:spPr>
            <a:xfrm>
              <a:off x="8397448" y="2456525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7"/>
            <p:cNvSpPr/>
            <p:nvPr/>
          </p:nvSpPr>
          <p:spPr>
            <a:xfrm>
              <a:off x="8215551" y="2620849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7"/>
            <p:cNvSpPr/>
            <p:nvPr/>
          </p:nvSpPr>
          <p:spPr>
            <a:xfrm>
              <a:off x="8397448" y="2620849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7"/>
            <p:cNvSpPr/>
            <p:nvPr/>
          </p:nvSpPr>
          <p:spPr>
            <a:xfrm>
              <a:off x="8215551" y="2785173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7"/>
            <p:cNvSpPr/>
            <p:nvPr/>
          </p:nvSpPr>
          <p:spPr>
            <a:xfrm>
              <a:off x="8397448" y="2785173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7"/>
            <p:cNvSpPr/>
            <p:nvPr/>
          </p:nvSpPr>
          <p:spPr>
            <a:xfrm>
              <a:off x="8215551" y="2949497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7"/>
            <p:cNvSpPr/>
            <p:nvPr/>
          </p:nvSpPr>
          <p:spPr>
            <a:xfrm>
              <a:off x="8397448" y="2949497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7"/>
            <p:cNvSpPr/>
            <p:nvPr/>
          </p:nvSpPr>
          <p:spPr>
            <a:xfrm>
              <a:off x="8215551" y="31138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7"/>
            <p:cNvSpPr/>
            <p:nvPr/>
          </p:nvSpPr>
          <p:spPr>
            <a:xfrm>
              <a:off x="8397448" y="31138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tângulo 2"/>
          <p:cNvSpPr/>
          <p:nvPr/>
        </p:nvSpPr>
        <p:spPr>
          <a:xfrm>
            <a:off x="1461300" y="4087439"/>
            <a:ext cx="5699051" cy="8364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2248109" y="4291484"/>
            <a:ext cx="412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Continuação de uma Boa tarde!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15344" t="35536" r="35123" b="40417"/>
          <a:stretch/>
        </p:blipFill>
        <p:spPr>
          <a:xfrm>
            <a:off x="5570539" y="1607629"/>
            <a:ext cx="2777037" cy="10107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>
            <a:spLocks noGrp="1"/>
          </p:cNvSpPr>
          <p:nvPr>
            <p:ph type="ctrTitle" idx="2"/>
          </p:nvPr>
        </p:nvSpPr>
        <p:spPr>
          <a:xfrm>
            <a:off x="699900" y="1677000"/>
            <a:ext cx="3067500" cy="22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710100" y="447000"/>
            <a:ext cx="1488000" cy="12300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83A4B"/>
                </a:solidFill>
              </a:rPr>
              <a:t>01</a:t>
            </a:r>
            <a:endParaRPr dirty="0">
              <a:solidFill>
                <a:srgbClr val="283A4B"/>
              </a:solidFill>
            </a:endParaRPr>
          </a:p>
        </p:txBody>
      </p:sp>
      <p:sp>
        <p:nvSpPr>
          <p:cNvPr id="388" name="Google Shape;388;p43"/>
          <p:cNvSpPr txBox="1">
            <a:spLocks noGrp="1"/>
          </p:cNvSpPr>
          <p:nvPr>
            <p:ph type="subTitle" idx="1"/>
          </p:nvPr>
        </p:nvSpPr>
        <p:spPr>
          <a:xfrm>
            <a:off x="710100" y="4089775"/>
            <a:ext cx="3047100" cy="3893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83A4B"/>
                </a:solidFill>
              </a:rPr>
              <a:t>FETCHCODE</a:t>
            </a:r>
            <a:endParaRPr sz="2400" b="1" dirty="0">
              <a:solidFill>
                <a:srgbClr val="283A4B"/>
              </a:solidFill>
            </a:endParaRPr>
          </a:p>
        </p:txBody>
      </p:sp>
      <p:cxnSp>
        <p:nvCxnSpPr>
          <p:cNvPr id="389" name="Google Shape;389;p43"/>
          <p:cNvCxnSpPr/>
          <p:nvPr/>
        </p:nvCxnSpPr>
        <p:spPr>
          <a:xfrm rot="10800000">
            <a:off x="791875" y="3945850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0" name="Google Shape;390;p43"/>
          <p:cNvGrpSpPr/>
          <p:nvPr/>
        </p:nvGrpSpPr>
        <p:grpSpPr>
          <a:xfrm>
            <a:off x="2508426" y="2864850"/>
            <a:ext cx="457094" cy="586272"/>
            <a:chOff x="5155876" y="2719950"/>
            <a:chExt cx="457094" cy="586272"/>
          </a:xfrm>
        </p:grpSpPr>
        <p:sp>
          <p:nvSpPr>
            <p:cNvPr id="391" name="Google Shape;391;p43"/>
            <p:cNvSpPr/>
            <p:nvPr/>
          </p:nvSpPr>
          <p:spPr>
            <a:xfrm>
              <a:off x="5155876" y="2719950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5337773" y="2719950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5519670" y="2719950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5155876" y="2884274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5337773" y="2884274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5519670" y="2884274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5155876" y="3048598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5337773" y="3048598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5519670" y="3048598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5155876" y="32129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5337773" y="32129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5519670" y="32129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43"/>
          <p:cNvGrpSpPr/>
          <p:nvPr/>
        </p:nvGrpSpPr>
        <p:grpSpPr>
          <a:xfrm>
            <a:off x="7693512" y="447001"/>
            <a:ext cx="750597" cy="275197"/>
            <a:chOff x="7693512" y="447001"/>
            <a:chExt cx="750597" cy="275197"/>
          </a:xfrm>
        </p:grpSpPr>
        <p:sp>
          <p:nvSpPr>
            <p:cNvPr id="405" name="Google Shape;405;p43"/>
            <p:cNvSpPr/>
            <p:nvPr/>
          </p:nvSpPr>
          <p:spPr>
            <a:xfrm rot="-5400000">
              <a:off x="7857837" y="628899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 rot="-5400000">
              <a:off x="7857837" y="447001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 rot="-5400000">
              <a:off x="8022161" y="628899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3"/>
            <p:cNvSpPr/>
            <p:nvPr/>
          </p:nvSpPr>
          <p:spPr>
            <a:xfrm rot="-5400000">
              <a:off x="8022161" y="447001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 rot="-5400000">
              <a:off x="8186485" y="628899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3"/>
            <p:cNvSpPr/>
            <p:nvPr/>
          </p:nvSpPr>
          <p:spPr>
            <a:xfrm rot="-5400000">
              <a:off x="8186485" y="447001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 rot="-5400000">
              <a:off x="8350809" y="628899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 rot="-5400000">
              <a:off x="8350809" y="447001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 rot="-5400000">
              <a:off x="7693512" y="628899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 rot="-5400000">
              <a:off x="7693512" y="447001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5573"/>
          <a:stretch/>
        </p:blipFill>
        <p:spPr>
          <a:xfrm flipH="1">
            <a:off x="4831293" y="1239020"/>
            <a:ext cx="2283916" cy="2932209"/>
          </a:xfrm>
          <a:prstGeom prst="rect">
            <a:avLst/>
          </a:prstGeom>
        </p:spPr>
      </p:pic>
      <p:sp>
        <p:nvSpPr>
          <p:cNvPr id="415" name="Google Shape;415;p43"/>
          <p:cNvSpPr/>
          <p:nvPr/>
        </p:nvSpPr>
        <p:spPr>
          <a:xfrm rot="2892832">
            <a:off x="3912581" y="3183409"/>
            <a:ext cx="1524870" cy="152487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3"/>
          <p:cNvSpPr txBox="1">
            <a:spLocks noGrp="1"/>
          </p:cNvSpPr>
          <p:nvPr>
            <p:ph type="ctrTitle" idx="2"/>
          </p:nvPr>
        </p:nvSpPr>
        <p:spPr>
          <a:xfrm>
            <a:off x="4041900" y="3465100"/>
            <a:ext cx="1266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="0" dirty="0"/>
              <a:t>S</a:t>
            </a:r>
            <a:r>
              <a:rPr lang="en" sz="3200" b="0" dirty="0"/>
              <a:t>ince</a:t>
            </a:r>
            <a:br>
              <a:rPr lang="en" sz="3200" b="0" dirty="0"/>
            </a:br>
            <a:r>
              <a:rPr lang="en" sz="3200" b="0" dirty="0"/>
              <a:t>2022</a:t>
            </a:r>
            <a:endParaRPr sz="3200" b="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>
            <a:spLocks noGrp="1"/>
          </p:cNvSpPr>
          <p:nvPr>
            <p:ph type="subTitle" idx="1"/>
          </p:nvPr>
        </p:nvSpPr>
        <p:spPr>
          <a:xfrm>
            <a:off x="4756208" y="1272388"/>
            <a:ext cx="4075904" cy="18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Somos uma empresa criada em 2022, com o objetivo de criar qualquer site de moda da forma mais otimizada possível e que traga uma experiência inegualável a qualquer utilizador.</a:t>
            </a:r>
            <a:endParaRPr dirty="0"/>
          </a:p>
        </p:txBody>
      </p:sp>
      <p:cxnSp>
        <p:nvCxnSpPr>
          <p:cNvPr id="422" name="Google Shape;422;p44"/>
          <p:cNvCxnSpPr/>
          <p:nvPr/>
        </p:nvCxnSpPr>
        <p:spPr>
          <a:xfrm rot="10800000">
            <a:off x="4572950" y="1254688"/>
            <a:ext cx="0" cy="189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44"/>
          <p:cNvSpPr txBox="1">
            <a:spLocks noGrp="1"/>
          </p:cNvSpPr>
          <p:nvPr>
            <p:ph type="ctrTitle"/>
          </p:nvPr>
        </p:nvSpPr>
        <p:spPr>
          <a:xfrm>
            <a:off x="1504500" y="804373"/>
            <a:ext cx="2520900" cy="28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424" name="Google Shape;424;p44"/>
          <p:cNvSpPr txBox="1"/>
          <p:nvPr/>
        </p:nvSpPr>
        <p:spPr>
          <a:xfrm rot="-5400000">
            <a:off x="-552474" y="1724850"/>
            <a:ext cx="32238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283A4B"/>
                </a:solidFill>
                <a:latin typeface="Bebas Neue"/>
                <a:ea typeface="Bebas Neue"/>
                <a:cs typeface="Bebas Neue"/>
                <a:sym typeface="Bebas Neue"/>
              </a:rPr>
              <a:t>fetchcode</a:t>
            </a:r>
            <a:endParaRPr sz="4200" b="1" dirty="0">
              <a:solidFill>
                <a:srgbClr val="283A4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25" name="Google Shape;425;p44"/>
          <p:cNvGrpSpPr/>
          <p:nvPr/>
        </p:nvGrpSpPr>
        <p:grpSpPr>
          <a:xfrm rot="5400000">
            <a:off x="1086151" y="209300"/>
            <a:ext cx="275197" cy="750597"/>
            <a:chOff x="8215551" y="2456525"/>
            <a:chExt cx="275197" cy="750597"/>
          </a:xfrm>
        </p:grpSpPr>
        <p:sp>
          <p:nvSpPr>
            <p:cNvPr id="426" name="Google Shape;426;p44"/>
            <p:cNvSpPr/>
            <p:nvPr/>
          </p:nvSpPr>
          <p:spPr>
            <a:xfrm>
              <a:off x="8215551" y="2456525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4"/>
            <p:cNvSpPr/>
            <p:nvPr/>
          </p:nvSpPr>
          <p:spPr>
            <a:xfrm>
              <a:off x="8397448" y="2456525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4"/>
            <p:cNvSpPr/>
            <p:nvPr/>
          </p:nvSpPr>
          <p:spPr>
            <a:xfrm>
              <a:off x="8215551" y="2620849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4"/>
            <p:cNvSpPr/>
            <p:nvPr/>
          </p:nvSpPr>
          <p:spPr>
            <a:xfrm>
              <a:off x="8397448" y="2620849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4"/>
            <p:cNvSpPr/>
            <p:nvPr/>
          </p:nvSpPr>
          <p:spPr>
            <a:xfrm>
              <a:off x="8215551" y="2785173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4"/>
            <p:cNvSpPr/>
            <p:nvPr/>
          </p:nvSpPr>
          <p:spPr>
            <a:xfrm>
              <a:off x="8397448" y="2785173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4"/>
            <p:cNvSpPr/>
            <p:nvPr/>
          </p:nvSpPr>
          <p:spPr>
            <a:xfrm>
              <a:off x="8215551" y="2949497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4"/>
            <p:cNvSpPr/>
            <p:nvPr/>
          </p:nvSpPr>
          <p:spPr>
            <a:xfrm>
              <a:off x="8397448" y="2949497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8215551" y="31138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4"/>
            <p:cNvSpPr/>
            <p:nvPr/>
          </p:nvSpPr>
          <p:spPr>
            <a:xfrm>
              <a:off x="8397448" y="3113822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46"/>
          <p:cNvCxnSpPr/>
          <p:nvPr/>
        </p:nvCxnSpPr>
        <p:spPr>
          <a:xfrm>
            <a:off x="2147275" y="3521928"/>
            <a:ext cx="2030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6" name="Google Shape;466;p46"/>
          <p:cNvSpPr txBox="1"/>
          <p:nvPr/>
        </p:nvSpPr>
        <p:spPr>
          <a:xfrm>
            <a:off x="3658129" y="1704203"/>
            <a:ext cx="1758725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283A4B"/>
                </a:solidFill>
                <a:latin typeface="Bebas Neue"/>
                <a:ea typeface="Bebas Neue"/>
                <a:cs typeface="Bebas Neue"/>
                <a:sym typeface="Bebas Neue"/>
              </a:rPr>
              <a:t>JOSHUA JONES</a:t>
            </a:r>
            <a:endParaRPr sz="2500" b="1" dirty="0">
              <a:solidFill>
                <a:srgbClr val="283A4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7" name="Google Shape;467;p46"/>
          <p:cNvSpPr txBox="1"/>
          <p:nvPr/>
        </p:nvSpPr>
        <p:spPr>
          <a:xfrm>
            <a:off x="811638" y="2193325"/>
            <a:ext cx="20079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 OWNER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46"/>
          <p:cNvSpPr txBox="1"/>
          <p:nvPr/>
        </p:nvSpPr>
        <p:spPr>
          <a:xfrm>
            <a:off x="931790" y="1688085"/>
            <a:ext cx="164167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283A4B"/>
                </a:solidFill>
                <a:latin typeface="Bebas Neue"/>
                <a:ea typeface="Bebas Neue"/>
                <a:cs typeface="Bebas Neue"/>
                <a:sym typeface="Bebas Neue"/>
              </a:rPr>
              <a:t>DIOGO OLIVEIRA</a:t>
            </a:r>
            <a:endParaRPr sz="2500" b="1" dirty="0">
              <a:solidFill>
                <a:srgbClr val="283A4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9" name="Google Shape;469;p46"/>
          <p:cNvSpPr txBox="1"/>
          <p:nvPr/>
        </p:nvSpPr>
        <p:spPr>
          <a:xfrm>
            <a:off x="3599525" y="2193325"/>
            <a:ext cx="20079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 MASTER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6"/>
          <p:cNvSpPr txBox="1"/>
          <p:nvPr/>
        </p:nvSpPr>
        <p:spPr>
          <a:xfrm>
            <a:off x="6636575" y="1619704"/>
            <a:ext cx="1509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283A4B"/>
                </a:solidFill>
                <a:latin typeface="Bebas Neue"/>
                <a:ea typeface="Bebas Neue"/>
                <a:cs typeface="Bebas Neue"/>
                <a:sym typeface="Bebas Neue"/>
              </a:rPr>
              <a:t>RUI PEIXOTO</a:t>
            </a:r>
            <a:endParaRPr sz="2500" b="1" dirty="0">
              <a:solidFill>
                <a:srgbClr val="283A4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1" name="Google Shape;471;p46"/>
          <p:cNvSpPr txBox="1"/>
          <p:nvPr/>
        </p:nvSpPr>
        <p:spPr>
          <a:xfrm>
            <a:off x="6387412" y="2192380"/>
            <a:ext cx="20079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DEVELOPMENT TEAM MEMBER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46"/>
          <p:cNvCxnSpPr/>
          <p:nvPr/>
        </p:nvCxnSpPr>
        <p:spPr>
          <a:xfrm>
            <a:off x="4867861" y="3521928"/>
            <a:ext cx="2030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6"/>
          <p:cNvCxnSpPr/>
          <p:nvPr/>
        </p:nvCxnSpPr>
        <p:spPr>
          <a:xfrm>
            <a:off x="7787749" y="3521928"/>
            <a:ext cx="1508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46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283A4B"/>
                </a:solidFill>
              </a:rPr>
              <a:t>A</a:t>
            </a:r>
            <a:r>
              <a:rPr lang="en" dirty="0">
                <a:solidFill>
                  <a:srgbClr val="283A4B"/>
                </a:solidFill>
              </a:rPr>
              <a:t> nossa equipa</a:t>
            </a:r>
            <a:endParaRPr dirty="0">
              <a:solidFill>
                <a:srgbClr val="283A4B"/>
              </a:solidFill>
            </a:endParaRPr>
          </a:p>
        </p:txBody>
      </p:sp>
      <p:cxnSp>
        <p:nvCxnSpPr>
          <p:cNvPr id="476" name="Google Shape;476;p46"/>
          <p:cNvCxnSpPr/>
          <p:nvPr/>
        </p:nvCxnSpPr>
        <p:spPr>
          <a:xfrm rot="10800000">
            <a:off x="6085800" y="875550"/>
            <a:ext cx="235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46"/>
          <p:cNvCxnSpPr/>
          <p:nvPr/>
        </p:nvCxnSpPr>
        <p:spPr>
          <a:xfrm rot="10800000">
            <a:off x="699900" y="875550"/>
            <a:ext cx="235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46"/>
          <p:cNvSpPr/>
          <p:nvPr/>
        </p:nvSpPr>
        <p:spPr>
          <a:xfrm rot="-735284">
            <a:off x="7188073" y="3570634"/>
            <a:ext cx="406395" cy="404741"/>
          </a:xfrm>
          <a:custGeom>
            <a:avLst/>
            <a:gdLst/>
            <a:ahLst/>
            <a:cxnLst/>
            <a:rect l="l" t="t" r="r" b="b"/>
            <a:pathLst>
              <a:path w="10813" h="10769" extrusionOk="0">
                <a:moveTo>
                  <a:pt x="5317" y="1017"/>
                </a:moveTo>
                <a:lnTo>
                  <a:pt x="5942" y="1642"/>
                </a:lnTo>
                <a:lnTo>
                  <a:pt x="5281" y="2302"/>
                </a:lnTo>
                <a:lnTo>
                  <a:pt x="4050" y="2302"/>
                </a:lnTo>
                <a:lnTo>
                  <a:pt x="5317" y="1017"/>
                </a:lnTo>
                <a:close/>
                <a:moveTo>
                  <a:pt x="7744" y="1017"/>
                </a:moveTo>
                <a:lnTo>
                  <a:pt x="9011" y="2302"/>
                </a:lnTo>
                <a:lnTo>
                  <a:pt x="6459" y="2302"/>
                </a:lnTo>
                <a:lnTo>
                  <a:pt x="7744" y="1017"/>
                </a:lnTo>
                <a:close/>
                <a:moveTo>
                  <a:pt x="4247" y="9136"/>
                </a:moveTo>
                <a:cubicBezTo>
                  <a:pt x="4461" y="9136"/>
                  <a:pt x="4639" y="9314"/>
                  <a:pt x="4639" y="9528"/>
                </a:cubicBezTo>
                <a:cubicBezTo>
                  <a:pt x="4639" y="9742"/>
                  <a:pt x="4461" y="9939"/>
                  <a:pt x="4247" y="9939"/>
                </a:cubicBezTo>
                <a:cubicBezTo>
                  <a:pt x="4015" y="9939"/>
                  <a:pt x="3836" y="9742"/>
                  <a:pt x="3836" y="9528"/>
                </a:cubicBezTo>
                <a:cubicBezTo>
                  <a:pt x="3836" y="9314"/>
                  <a:pt x="4015" y="9136"/>
                  <a:pt x="4247" y="9136"/>
                </a:cubicBezTo>
                <a:close/>
                <a:moveTo>
                  <a:pt x="8404" y="9136"/>
                </a:moveTo>
                <a:cubicBezTo>
                  <a:pt x="8618" y="9136"/>
                  <a:pt x="8796" y="9314"/>
                  <a:pt x="8796" y="9528"/>
                </a:cubicBezTo>
                <a:cubicBezTo>
                  <a:pt x="8796" y="9742"/>
                  <a:pt x="8618" y="9939"/>
                  <a:pt x="8404" y="9939"/>
                </a:cubicBezTo>
                <a:cubicBezTo>
                  <a:pt x="8190" y="9939"/>
                  <a:pt x="8011" y="9742"/>
                  <a:pt x="8011" y="9528"/>
                </a:cubicBezTo>
                <a:cubicBezTo>
                  <a:pt x="8011" y="9314"/>
                  <a:pt x="8190" y="9136"/>
                  <a:pt x="8404" y="9136"/>
                </a:cubicBezTo>
                <a:close/>
                <a:moveTo>
                  <a:pt x="446" y="0"/>
                </a:moveTo>
                <a:cubicBezTo>
                  <a:pt x="232" y="0"/>
                  <a:pt x="36" y="179"/>
                  <a:pt x="18" y="393"/>
                </a:cubicBezTo>
                <a:cubicBezTo>
                  <a:pt x="0" y="643"/>
                  <a:pt x="196" y="839"/>
                  <a:pt x="428" y="839"/>
                </a:cubicBezTo>
                <a:cubicBezTo>
                  <a:pt x="1160" y="839"/>
                  <a:pt x="1784" y="1392"/>
                  <a:pt x="1874" y="2106"/>
                </a:cubicBezTo>
                <a:lnTo>
                  <a:pt x="2373" y="6691"/>
                </a:lnTo>
                <a:cubicBezTo>
                  <a:pt x="1945" y="6905"/>
                  <a:pt x="1642" y="7334"/>
                  <a:pt x="1642" y="7851"/>
                </a:cubicBezTo>
                <a:cubicBezTo>
                  <a:pt x="1642" y="7869"/>
                  <a:pt x="1642" y="7869"/>
                  <a:pt x="1642" y="7869"/>
                </a:cubicBezTo>
                <a:cubicBezTo>
                  <a:pt x="1642" y="8565"/>
                  <a:pt x="2195" y="9136"/>
                  <a:pt x="2891" y="9136"/>
                </a:cubicBezTo>
                <a:lnTo>
                  <a:pt x="3069" y="9136"/>
                </a:lnTo>
                <a:cubicBezTo>
                  <a:pt x="3015" y="9296"/>
                  <a:pt x="2980" y="9493"/>
                  <a:pt x="3015" y="9689"/>
                </a:cubicBezTo>
                <a:cubicBezTo>
                  <a:pt x="3087" y="10260"/>
                  <a:pt x="3533" y="10706"/>
                  <a:pt x="4104" y="10759"/>
                </a:cubicBezTo>
                <a:cubicBezTo>
                  <a:pt x="4154" y="10765"/>
                  <a:pt x="4205" y="10768"/>
                  <a:pt x="4254" y="10768"/>
                </a:cubicBezTo>
                <a:cubicBezTo>
                  <a:pt x="4935" y="10768"/>
                  <a:pt x="5478" y="10210"/>
                  <a:pt x="5478" y="9528"/>
                </a:cubicBezTo>
                <a:cubicBezTo>
                  <a:pt x="5478" y="9385"/>
                  <a:pt x="5460" y="9261"/>
                  <a:pt x="5424" y="9136"/>
                </a:cubicBezTo>
                <a:lnTo>
                  <a:pt x="7226" y="9136"/>
                </a:lnTo>
                <a:cubicBezTo>
                  <a:pt x="7173" y="9296"/>
                  <a:pt x="7155" y="9493"/>
                  <a:pt x="7173" y="9689"/>
                </a:cubicBezTo>
                <a:cubicBezTo>
                  <a:pt x="7244" y="10260"/>
                  <a:pt x="7708" y="10706"/>
                  <a:pt x="8279" y="10759"/>
                </a:cubicBezTo>
                <a:cubicBezTo>
                  <a:pt x="8327" y="10765"/>
                  <a:pt x="8374" y="10767"/>
                  <a:pt x="8421" y="10767"/>
                </a:cubicBezTo>
                <a:cubicBezTo>
                  <a:pt x="9142" y="10767"/>
                  <a:pt x="9719" y="10140"/>
                  <a:pt x="9635" y="9403"/>
                </a:cubicBezTo>
                <a:cubicBezTo>
                  <a:pt x="9582" y="8761"/>
                  <a:pt x="9028" y="8297"/>
                  <a:pt x="8386" y="8297"/>
                </a:cubicBezTo>
                <a:lnTo>
                  <a:pt x="2908" y="8297"/>
                </a:lnTo>
                <a:cubicBezTo>
                  <a:pt x="2676" y="8297"/>
                  <a:pt x="2462" y="8101"/>
                  <a:pt x="2480" y="7869"/>
                </a:cubicBezTo>
                <a:cubicBezTo>
                  <a:pt x="2480" y="7869"/>
                  <a:pt x="2480" y="7869"/>
                  <a:pt x="2480" y="7851"/>
                </a:cubicBezTo>
                <a:cubicBezTo>
                  <a:pt x="2462" y="7619"/>
                  <a:pt x="2676" y="7423"/>
                  <a:pt x="2908" y="7423"/>
                </a:cubicBezTo>
                <a:lnTo>
                  <a:pt x="8261" y="7423"/>
                </a:lnTo>
                <a:cubicBezTo>
                  <a:pt x="9011" y="7423"/>
                  <a:pt x="9689" y="6959"/>
                  <a:pt x="10010" y="6245"/>
                </a:cubicBezTo>
                <a:cubicBezTo>
                  <a:pt x="10099" y="6031"/>
                  <a:pt x="10010" y="5799"/>
                  <a:pt x="9796" y="5692"/>
                </a:cubicBezTo>
                <a:cubicBezTo>
                  <a:pt x="9740" y="5669"/>
                  <a:pt x="9682" y="5658"/>
                  <a:pt x="9625" y="5658"/>
                </a:cubicBezTo>
                <a:cubicBezTo>
                  <a:pt x="9462" y="5658"/>
                  <a:pt x="9309" y="5748"/>
                  <a:pt x="9243" y="5906"/>
                </a:cubicBezTo>
                <a:cubicBezTo>
                  <a:pt x="9064" y="6317"/>
                  <a:pt x="8672" y="6584"/>
                  <a:pt x="8261" y="6584"/>
                </a:cubicBezTo>
                <a:lnTo>
                  <a:pt x="3212" y="6584"/>
                </a:lnTo>
                <a:lnTo>
                  <a:pt x="2837" y="3141"/>
                </a:lnTo>
                <a:lnTo>
                  <a:pt x="9849" y="3141"/>
                </a:lnTo>
                <a:lnTo>
                  <a:pt x="9635" y="4122"/>
                </a:lnTo>
                <a:cubicBezTo>
                  <a:pt x="9582" y="4354"/>
                  <a:pt x="9742" y="4568"/>
                  <a:pt x="9956" y="4621"/>
                </a:cubicBezTo>
                <a:cubicBezTo>
                  <a:pt x="9992" y="4621"/>
                  <a:pt x="10028" y="4639"/>
                  <a:pt x="10045" y="4639"/>
                </a:cubicBezTo>
                <a:cubicBezTo>
                  <a:pt x="10242" y="4639"/>
                  <a:pt x="10420" y="4497"/>
                  <a:pt x="10456" y="4300"/>
                </a:cubicBezTo>
                <a:lnTo>
                  <a:pt x="10777" y="2802"/>
                </a:lnTo>
                <a:cubicBezTo>
                  <a:pt x="10813" y="2641"/>
                  <a:pt x="10741" y="2445"/>
                  <a:pt x="10581" y="2355"/>
                </a:cubicBezTo>
                <a:cubicBezTo>
                  <a:pt x="10509" y="2320"/>
                  <a:pt x="10438" y="2302"/>
                  <a:pt x="10349" y="2302"/>
                </a:cubicBezTo>
                <a:lnTo>
                  <a:pt x="10206" y="2302"/>
                </a:lnTo>
                <a:lnTo>
                  <a:pt x="8047" y="125"/>
                </a:lnTo>
                <a:cubicBezTo>
                  <a:pt x="7958" y="45"/>
                  <a:pt x="7846" y="5"/>
                  <a:pt x="7737" y="5"/>
                </a:cubicBezTo>
                <a:cubicBezTo>
                  <a:pt x="7628" y="5"/>
                  <a:pt x="7521" y="45"/>
                  <a:pt x="7440" y="125"/>
                </a:cubicBezTo>
                <a:lnTo>
                  <a:pt x="6530" y="1035"/>
                </a:lnTo>
                <a:lnTo>
                  <a:pt x="5620" y="125"/>
                </a:lnTo>
                <a:cubicBezTo>
                  <a:pt x="5540" y="45"/>
                  <a:pt x="5433" y="5"/>
                  <a:pt x="5326" y="5"/>
                </a:cubicBezTo>
                <a:cubicBezTo>
                  <a:pt x="5219" y="5"/>
                  <a:pt x="5112" y="45"/>
                  <a:pt x="5032" y="125"/>
                </a:cubicBezTo>
                <a:lnTo>
                  <a:pt x="2855" y="2302"/>
                </a:lnTo>
                <a:lnTo>
                  <a:pt x="2748" y="2302"/>
                </a:lnTo>
                <a:lnTo>
                  <a:pt x="2712" y="2016"/>
                </a:lnTo>
                <a:lnTo>
                  <a:pt x="2712" y="1999"/>
                </a:lnTo>
                <a:cubicBezTo>
                  <a:pt x="2569" y="875"/>
                  <a:pt x="1588" y="18"/>
                  <a:pt x="4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6"/>
          <p:cNvGrpSpPr/>
          <p:nvPr/>
        </p:nvGrpSpPr>
        <p:grpSpPr>
          <a:xfrm rot="975443">
            <a:off x="4369815" y="3570442"/>
            <a:ext cx="404451" cy="405127"/>
            <a:chOff x="3412492" y="1910268"/>
            <a:chExt cx="310722" cy="311242"/>
          </a:xfrm>
        </p:grpSpPr>
        <p:sp>
          <p:nvSpPr>
            <p:cNvPr id="480" name="Google Shape;480;p46"/>
            <p:cNvSpPr/>
            <p:nvPr/>
          </p:nvSpPr>
          <p:spPr>
            <a:xfrm>
              <a:off x="3412492" y="1910268"/>
              <a:ext cx="310722" cy="311242"/>
            </a:xfrm>
            <a:custGeom>
              <a:avLst/>
              <a:gdLst/>
              <a:ahLst/>
              <a:cxnLst/>
              <a:rect l="l" t="t" r="r" b="b"/>
              <a:pathLst>
                <a:path w="10760" h="10778" extrusionOk="0">
                  <a:moveTo>
                    <a:pt x="1696" y="839"/>
                  </a:moveTo>
                  <a:lnTo>
                    <a:pt x="1696" y="2552"/>
                  </a:lnTo>
                  <a:lnTo>
                    <a:pt x="1678" y="2552"/>
                  </a:lnTo>
                  <a:cubicBezTo>
                    <a:pt x="1214" y="2552"/>
                    <a:pt x="839" y="2159"/>
                    <a:pt x="839" y="1695"/>
                  </a:cubicBezTo>
                  <a:cubicBezTo>
                    <a:pt x="839" y="1231"/>
                    <a:pt x="1214" y="839"/>
                    <a:pt x="1678" y="839"/>
                  </a:cubicBezTo>
                  <a:close/>
                  <a:moveTo>
                    <a:pt x="9083" y="839"/>
                  </a:moveTo>
                  <a:cubicBezTo>
                    <a:pt x="9547" y="839"/>
                    <a:pt x="9921" y="1231"/>
                    <a:pt x="9921" y="1695"/>
                  </a:cubicBezTo>
                  <a:lnTo>
                    <a:pt x="9921" y="1713"/>
                  </a:lnTo>
                  <a:cubicBezTo>
                    <a:pt x="9921" y="2177"/>
                    <a:pt x="9547" y="2552"/>
                    <a:pt x="9083" y="2552"/>
                  </a:cubicBezTo>
                  <a:lnTo>
                    <a:pt x="9083" y="839"/>
                  </a:lnTo>
                  <a:close/>
                  <a:moveTo>
                    <a:pt x="1678" y="0"/>
                  </a:moveTo>
                  <a:cubicBezTo>
                    <a:pt x="750" y="0"/>
                    <a:pt x="1" y="767"/>
                    <a:pt x="1" y="1695"/>
                  </a:cubicBezTo>
                  <a:lnTo>
                    <a:pt x="1" y="1713"/>
                  </a:lnTo>
                  <a:cubicBezTo>
                    <a:pt x="1" y="2641"/>
                    <a:pt x="750" y="3390"/>
                    <a:pt x="1678" y="3390"/>
                  </a:cubicBezTo>
                  <a:lnTo>
                    <a:pt x="1696" y="3390"/>
                  </a:lnTo>
                  <a:lnTo>
                    <a:pt x="1696" y="9903"/>
                  </a:lnTo>
                  <a:cubicBezTo>
                    <a:pt x="1696" y="10385"/>
                    <a:pt x="2088" y="10777"/>
                    <a:pt x="2570" y="10777"/>
                  </a:cubicBezTo>
                  <a:lnTo>
                    <a:pt x="7388" y="10777"/>
                  </a:lnTo>
                  <a:cubicBezTo>
                    <a:pt x="8369" y="10777"/>
                    <a:pt x="9154" y="9939"/>
                    <a:pt x="9065" y="8957"/>
                  </a:cubicBezTo>
                  <a:cubicBezTo>
                    <a:pt x="9065" y="8904"/>
                    <a:pt x="9029" y="8832"/>
                    <a:pt x="8993" y="8814"/>
                  </a:cubicBezTo>
                  <a:cubicBezTo>
                    <a:pt x="8878" y="8713"/>
                    <a:pt x="8757" y="8671"/>
                    <a:pt x="8647" y="8671"/>
                  </a:cubicBezTo>
                  <a:cubicBezTo>
                    <a:pt x="8349" y="8671"/>
                    <a:pt x="8128" y="8984"/>
                    <a:pt x="8298" y="9296"/>
                  </a:cubicBezTo>
                  <a:cubicBezTo>
                    <a:pt x="8440" y="9600"/>
                    <a:pt x="8208" y="9939"/>
                    <a:pt x="7887" y="9939"/>
                  </a:cubicBezTo>
                  <a:lnTo>
                    <a:pt x="3373" y="9939"/>
                  </a:lnTo>
                  <a:cubicBezTo>
                    <a:pt x="2909" y="9939"/>
                    <a:pt x="2534" y="9546"/>
                    <a:pt x="2534" y="9082"/>
                  </a:cubicBezTo>
                  <a:lnTo>
                    <a:pt x="2534" y="839"/>
                  </a:lnTo>
                  <a:lnTo>
                    <a:pt x="8226" y="839"/>
                  </a:lnTo>
                  <a:lnTo>
                    <a:pt x="8226" y="6977"/>
                  </a:lnTo>
                  <a:cubicBezTo>
                    <a:pt x="8226" y="7191"/>
                    <a:pt x="8405" y="7387"/>
                    <a:pt x="8619" y="7405"/>
                  </a:cubicBezTo>
                  <a:cubicBezTo>
                    <a:pt x="8629" y="7406"/>
                    <a:pt x="8640" y="7406"/>
                    <a:pt x="8650" y="7406"/>
                  </a:cubicBezTo>
                  <a:cubicBezTo>
                    <a:pt x="8886" y="7406"/>
                    <a:pt x="9083" y="7217"/>
                    <a:pt x="9083" y="6995"/>
                  </a:cubicBezTo>
                  <a:lnTo>
                    <a:pt x="9083" y="3390"/>
                  </a:lnTo>
                  <a:cubicBezTo>
                    <a:pt x="10011" y="3390"/>
                    <a:pt x="10760" y="2641"/>
                    <a:pt x="10760" y="1713"/>
                  </a:cubicBezTo>
                  <a:lnTo>
                    <a:pt x="10760" y="1695"/>
                  </a:lnTo>
                  <a:cubicBezTo>
                    <a:pt x="10760" y="767"/>
                    <a:pt x="10011" y="0"/>
                    <a:pt x="9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3508337" y="2010732"/>
              <a:ext cx="119062" cy="110283"/>
            </a:xfrm>
            <a:custGeom>
              <a:avLst/>
              <a:gdLst/>
              <a:ahLst/>
              <a:cxnLst/>
              <a:rect l="l" t="t" r="r" b="b"/>
              <a:pathLst>
                <a:path w="4123" h="3819" extrusionOk="0">
                  <a:moveTo>
                    <a:pt x="2052" y="839"/>
                  </a:moveTo>
                  <a:cubicBezTo>
                    <a:pt x="2730" y="839"/>
                    <a:pt x="3284" y="1321"/>
                    <a:pt x="3284" y="1910"/>
                  </a:cubicBezTo>
                  <a:cubicBezTo>
                    <a:pt x="3284" y="2499"/>
                    <a:pt x="2730" y="2980"/>
                    <a:pt x="2052" y="2980"/>
                  </a:cubicBezTo>
                  <a:cubicBezTo>
                    <a:pt x="1392" y="2980"/>
                    <a:pt x="839" y="2499"/>
                    <a:pt x="839" y="1910"/>
                  </a:cubicBezTo>
                  <a:cubicBezTo>
                    <a:pt x="839" y="1321"/>
                    <a:pt x="1392" y="839"/>
                    <a:pt x="2052" y="839"/>
                  </a:cubicBezTo>
                  <a:close/>
                  <a:moveTo>
                    <a:pt x="2052" y="1"/>
                  </a:moveTo>
                  <a:cubicBezTo>
                    <a:pt x="928" y="1"/>
                    <a:pt x="1" y="857"/>
                    <a:pt x="1" y="1910"/>
                  </a:cubicBezTo>
                  <a:cubicBezTo>
                    <a:pt x="1" y="2962"/>
                    <a:pt x="928" y="3819"/>
                    <a:pt x="2052" y="3819"/>
                  </a:cubicBezTo>
                  <a:cubicBezTo>
                    <a:pt x="3194" y="3819"/>
                    <a:pt x="4122" y="2962"/>
                    <a:pt x="4122" y="1910"/>
                  </a:cubicBezTo>
                  <a:cubicBezTo>
                    <a:pt x="4122" y="857"/>
                    <a:pt x="3194" y="1"/>
                    <a:pt x="2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3556245" y="2150355"/>
              <a:ext cx="24257" cy="24257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11" y="1"/>
                  </a:moveTo>
                  <a:cubicBezTo>
                    <a:pt x="179" y="1"/>
                    <a:pt x="1" y="179"/>
                    <a:pt x="1" y="411"/>
                  </a:cubicBezTo>
                  <a:cubicBezTo>
                    <a:pt x="1" y="643"/>
                    <a:pt x="179" y="840"/>
                    <a:pt x="411" y="840"/>
                  </a:cubicBezTo>
                  <a:cubicBezTo>
                    <a:pt x="643" y="840"/>
                    <a:pt x="839" y="643"/>
                    <a:pt x="839" y="411"/>
                  </a:cubicBezTo>
                  <a:cubicBezTo>
                    <a:pt x="839" y="179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3556245" y="1957136"/>
              <a:ext cx="24257" cy="24257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11" y="1"/>
                  </a:moveTo>
                  <a:cubicBezTo>
                    <a:pt x="179" y="1"/>
                    <a:pt x="1" y="197"/>
                    <a:pt x="1" y="429"/>
                  </a:cubicBezTo>
                  <a:cubicBezTo>
                    <a:pt x="1" y="661"/>
                    <a:pt x="179" y="840"/>
                    <a:pt x="411" y="840"/>
                  </a:cubicBezTo>
                  <a:cubicBezTo>
                    <a:pt x="643" y="840"/>
                    <a:pt x="839" y="661"/>
                    <a:pt x="839" y="429"/>
                  </a:cubicBezTo>
                  <a:cubicBezTo>
                    <a:pt x="839" y="197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46"/>
          <p:cNvGrpSpPr/>
          <p:nvPr/>
        </p:nvGrpSpPr>
        <p:grpSpPr>
          <a:xfrm rot="-585455">
            <a:off x="1542590" y="3570141"/>
            <a:ext cx="405121" cy="405121"/>
            <a:chOff x="2744209" y="1910268"/>
            <a:chExt cx="311242" cy="311242"/>
          </a:xfrm>
        </p:grpSpPr>
        <p:sp>
          <p:nvSpPr>
            <p:cNvPr id="485" name="Google Shape;485;p46"/>
            <p:cNvSpPr/>
            <p:nvPr/>
          </p:nvSpPr>
          <p:spPr>
            <a:xfrm>
              <a:off x="2982275" y="2098838"/>
              <a:ext cx="24228" cy="24257"/>
            </a:xfrm>
            <a:custGeom>
              <a:avLst/>
              <a:gdLst/>
              <a:ahLst/>
              <a:cxnLst/>
              <a:rect l="l" t="t" r="r" b="b"/>
              <a:pathLst>
                <a:path w="839" h="840" extrusionOk="0">
                  <a:moveTo>
                    <a:pt x="428" y="1"/>
                  </a:moveTo>
                  <a:cubicBezTo>
                    <a:pt x="196" y="1"/>
                    <a:pt x="0" y="179"/>
                    <a:pt x="0" y="411"/>
                  </a:cubicBezTo>
                  <a:cubicBezTo>
                    <a:pt x="0" y="643"/>
                    <a:pt x="196" y="839"/>
                    <a:pt x="428" y="839"/>
                  </a:cubicBezTo>
                  <a:cubicBezTo>
                    <a:pt x="660" y="839"/>
                    <a:pt x="839" y="643"/>
                    <a:pt x="839" y="411"/>
                  </a:cubicBezTo>
                  <a:cubicBezTo>
                    <a:pt x="839" y="179"/>
                    <a:pt x="660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2934859" y="2098838"/>
              <a:ext cx="24257" cy="24257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9" y="1"/>
                  </a:moveTo>
                  <a:cubicBezTo>
                    <a:pt x="197" y="1"/>
                    <a:pt x="1" y="179"/>
                    <a:pt x="1" y="411"/>
                  </a:cubicBezTo>
                  <a:cubicBezTo>
                    <a:pt x="1" y="643"/>
                    <a:pt x="197" y="839"/>
                    <a:pt x="429" y="839"/>
                  </a:cubicBezTo>
                  <a:cubicBezTo>
                    <a:pt x="661" y="839"/>
                    <a:pt x="839" y="643"/>
                    <a:pt x="839" y="411"/>
                  </a:cubicBezTo>
                  <a:cubicBezTo>
                    <a:pt x="839" y="179"/>
                    <a:pt x="661" y="1"/>
                    <a:pt x="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2744209" y="1910268"/>
              <a:ext cx="311242" cy="311242"/>
            </a:xfrm>
            <a:custGeom>
              <a:avLst/>
              <a:gdLst/>
              <a:ahLst/>
              <a:cxnLst/>
              <a:rect l="l" t="t" r="r" b="b"/>
              <a:pathLst>
                <a:path w="10778" h="10778" extrusionOk="0">
                  <a:moveTo>
                    <a:pt x="5015" y="839"/>
                  </a:moveTo>
                  <a:cubicBezTo>
                    <a:pt x="4979" y="982"/>
                    <a:pt x="4943" y="1124"/>
                    <a:pt x="4943" y="1267"/>
                  </a:cubicBezTo>
                  <a:lnTo>
                    <a:pt x="4943" y="3248"/>
                  </a:lnTo>
                  <a:lnTo>
                    <a:pt x="2535" y="3248"/>
                  </a:lnTo>
                  <a:lnTo>
                    <a:pt x="2535" y="1267"/>
                  </a:lnTo>
                  <a:cubicBezTo>
                    <a:pt x="2535" y="1035"/>
                    <a:pt x="2713" y="839"/>
                    <a:pt x="2945" y="839"/>
                  </a:cubicBezTo>
                  <a:close/>
                  <a:moveTo>
                    <a:pt x="2945" y="0"/>
                  </a:moveTo>
                  <a:cubicBezTo>
                    <a:pt x="2249" y="0"/>
                    <a:pt x="1696" y="571"/>
                    <a:pt x="1696" y="1267"/>
                  </a:cubicBezTo>
                  <a:lnTo>
                    <a:pt x="1696" y="1570"/>
                  </a:lnTo>
                  <a:cubicBezTo>
                    <a:pt x="750" y="1570"/>
                    <a:pt x="1" y="2320"/>
                    <a:pt x="1" y="3248"/>
                  </a:cubicBezTo>
                  <a:lnTo>
                    <a:pt x="1" y="9082"/>
                  </a:lnTo>
                  <a:cubicBezTo>
                    <a:pt x="1" y="10010"/>
                    <a:pt x="750" y="10777"/>
                    <a:pt x="1696" y="10777"/>
                  </a:cubicBezTo>
                  <a:lnTo>
                    <a:pt x="9083" y="10777"/>
                  </a:lnTo>
                  <a:cubicBezTo>
                    <a:pt x="10011" y="10777"/>
                    <a:pt x="10760" y="10028"/>
                    <a:pt x="10778" y="9118"/>
                  </a:cubicBezTo>
                  <a:cubicBezTo>
                    <a:pt x="10778" y="8886"/>
                    <a:pt x="10599" y="8690"/>
                    <a:pt x="10367" y="8672"/>
                  </a:cubicBezTo>
                  <a:cubicBezTo>
                    <a:pt x="10358" y="8671"/>
                    <a:pt x="10348" y="8671"/>
                    <a:pt x="10338" y="8671"/>
                  </a:cubicBezTo>
                  <a:cubicBezTo>
                    <a:pt x="10119" y="8671"/>
                    <a:pt x="9938" y="8860"/>
                    <a:pt x="9921" y="9082"/>
                  </a:cubicBezTo>
                  <a:cubicBezTo>
                    <a:pt x="9921" y="9546"/>
                    <a:pt x="9547" y="9939"/>
                    <a:pt x="9083" y="9939"/>
                  </a:cubicBezTo>
                  <a:lnTo>
                    <a:pt x="1696" y="9939"/>
                  </a:lnTo>
                  <a:cubicBezTo>
                    <a:pt x="1232" y="9939"/>
                    <a:pt x="839" y="9546"/>
                    <a:pt x="839" y="9082"/>
                  </a:cubicBezTo>
                  <a:lnTo>
                    <a:pt x="839" y="3248"/>
                  </a:lnTo>
                  <a:cubicBezTo>
                    <a:pt x="839" y="2784"/>
                    <a:pt x="1232" y="2409"/>
                    <a:pt x="1696" y="2409"/>
                  </a:cubicBezTo>
                  <a:lnTo>
                    <a:pt x="1696" y="3658"/>
                  </a:lnTo>
                  <a:cubicBezTo>
                    <a:pt x="1696" y="3836"/>
                    <a:pt x="1785" y="3979"/>
                    <a:pt x="1946" y="4051"/>
                  </a:cubicBezTo>
                  <a:cubicBezTo>
                    <a:pt x="1999" y="4068"/>
                    <a:pt x="2053" y="4086"/>
                    <a:pt x="2106" y="4086"/>
                  </a:cubicBezTo>
                  <a:lnTo>
                    <a:pt x="5372" y="4086"/>
                  </a:lnTo>
                  <a:cubicBezTo>
                    <a:pt x="5603" y="4086"/>
                    <a:pt x="5782" y="3890"/>
                    <a:pt x="5782" y="3658"/>
                  </a:cubicBezTo>
                  <a:lnTo>
                    <a:pt x="5782" y="2409"/>
                  </a:lnTo>
                  <a:lnTo>
                    <a:pt x="9083" y="2409"/>
                  </a:lnTo>
                  <a:cubicBezTo>
                    <a:pt x="9547" y="2409"/>
                    <a:pt x="9921" y="2784"/>
                    <a:pt x="9921" y="3248"/>
                  </a:cubicBezTo>
                  <a:lnTo>
                    <a:pt x="9921" y="4871"/>
                  </a:lnTo>
                  <a:lnTo>
                    <a:pt x="2124" y="4871"/>
                  </a:lnTo>
                  <a:cubicBezTo>
                    <a:pt x="1892" y="4871"/>
                    <a:pt x="1714" y="5032"/>
                    <a:pt x="1696" y="5246"/>
                  </a:cubicBezTo>
                  <a:cubicBezTo>
                    <a:pt x="1660" y="5496"/>
                    <a:pt x="1857" y="5710"/>
                    <a:pt x="2106" y="5710"/>
                  </a:cubicBezTo>
                  <a:lnTo>
                    <a:pt x="9921" y="5710"/>
                  </a:lnTo>
                  <a:lnTo>
                    <a:pt x="9921" y="6977"/>
                  </a:lnTo>
                  <a:cubicBezTo>
                    <a:pt x="9921" y="7191"/>
                    <a:pt x="10100" y="7387"/>
                    <a:pt x="10314" y="7405"/>
                  </a:cubicBezTo>
                  <a:cubicBezTo>
                    <a:pt x="10325" y="7406"/>
                    <a:pt x="10335" y="7406"/>
                    <a:pt x="10346" y="7406"/>
                  </a:cubicBezTo>
                  <a:cubicBezTo>
                    <a:pt x="10582" y="7406"/>
                    <a:pt x="10778" y="7217"/>
                    <a:pt x="10778" y="6995"/>
                  </a:cubicBezTo>
                  <a:lnTo>
                    <a:pt x="10778" y="2944"/>
                  </a:lnTo>
                  <a:cubicBezTo>
                    <a:pt x="10778" y="2177"/>
                    <a:pt x="10153" y="1570"/>
                    <a:pt x="9404" y="1570"/>
                  </a:cubicBezTo>
                  <a:lnTo>
                    <a:pt x="5782" y="1570"/>
                  </a:lnTo>
                  <a:lnTo>
                    <a:pt x="5782" y="1196"/>
                  </a:lnTo>
                  <a:cubicBezTo>
                    <a:pt x="5782" y="992"/>
                    <a:pt x="5943" y="837"/>
                    <a:pt x="6142" y="837"/>
                  </a:cubicBezTo>
                  <a:cubicBezTo>
                    <a:pt x="6153" y="837"/>
                    <a:pt x="6164" y="838"/>
                    <a:pt x="6174" y="839"/>
                  </a:cubicBezTo>
                  <a:cubicBezTo>
                    <a:pt x="6194" y="842"/>
                    <a:pt x="6214" y="843"/>
                    <a:pt x="6233" y="843"/>
                  </a:cubicBezTo>
                  <a:cubicBezTo>
                    <a:pt x="6454" y="843"/>
                    <a:pt x="6620" y="658"/>
                    <a:pt x="6620" y="428"/>
                  </a:cubicBezTo>
                  <a:cubicBezTo>
                    <a:pt x="6620" y="197"/>
                    <a:pt x="6442" y="0"/>
                    <a:pt x="6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2934859" y="2147785"/>
              <a:ext cx="72165" cy="24257"/>
            </a:xfrm>
            <a:custGeom>
              <a:avLst/>
              <a:gdLst/>
              <a:ahLst/>
              <a:cxnLst/>
              <a:rect l="l" t="t" r="r" b="b"/>
              <a:pathLst>
                <a:path w="2499" h="840" extrusionOk="0">
                  <a:moveTo>
                    <a:pt x="447" y="1"/>
                  </a:moveTo>
                  <a:cubicBezTo>
                    <a:pt x="233" y="1"/>
                    <a:pt x="36" y="161"/>
                    <a:pt x="18" y="393"/>
                  </a:cubicBezTo>
                  <a:cubicBezTo>
                    <a:pt x="1" y="643"/>
                    <a:pt x="197" y="839"/>
                    <a:pt x="447" y="839"/>
                  </a:cubicBezTo>
                  <a:lnTo>
                    <a:pt x="2053" y="839"/>
                  </a:lnTo>
                  <a:cubicBezTo>
                    <a:pt x="2267" y="839"/>
                    <a:pt x="2463" y="679"/>
                    <a:pt x="2481" y="465"/>
                  </a:cubicBezTo>
                  <a:cubicBezTo>
                    <a:pt x="2499" y="215"/>
                    <a:pt x="2302" y="1"/>
                    <a:pt x="2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2887471" y="2099358"/>
              <a:ext cx="24228" cy="24257"/>
            </a:xfrm>
            <a:custGeom>
              <a:avLst/>
              <a:gdLst/>
              <a:ahLst/>
              <a:cxnLst/>
              <a:rect l="l" t="t" r="r" b="b"/>
              <a:pathLst>
                <a:path w="839" h="840" extrusionOk="0">
                  <a:moveTo>
                    <a:pt x="428" y="0"/>
                  </a:moveTo>
                  <a:cubicBezTo>
                    <a:pt x="196" y="0"/>
                    <a:pt x="0" y="179"/>
                    <a:pt x="0" y="411"/>
                  </a:cubicBezTo>
                  <a:cubicBezTo>
                    <a:pt x="0" y="643"/>
                    <a:pt x="196" y="839"/>
                    <a:pt x="428" y="839"/>
                  </a:cubicBezTo>
                  <a:cubicBezTo>
                    <a:pt x="660" y="839"/>
                    <a:pt x="839" y="643"/>
                    <a:pt x="839" y="411"/>
                  </a:cubicBezTo>
                  <a:cubicBezTo>
                    <a:pt x="839" y="179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2887471" y="2147785"/>
              <a:ext cx="24228" cy="24257"/>
            </a:xfrm>
            <a:custGeom>
              <a:avLst/>
              <a:gdLst/>
              <a:ahLst/>
              <a:cxnLst/>
              <a:rect l="l" t="t" r="r" b="b"/>
              <a:pathLst>
                <a:path w="839" h="840" extrusionOk="0">
                  <a:moveTo>
                    <a:pt x="428" y="1"/>
                  </a:moveTo>
                  <a:cubicBezTo>
                    <a:pt x="196" y="1"/>
                    <a:pt x="0" y="197"/>
                    <a:pt x="0" y="429"/>
                  </a:cubicBezTo>
                  <a:cubicBezTo>
                    <a:pt x="0" y="661"/>
                    <a:pt x="196" y="839"/>
                    <a:pt x="428" y="839"/>
                  </a:cubicBezTo>
                  <a:cubicBezTo>
                    <a:pt x="660" y="839"/>
                    <a:pt x="839" y="661"/>
                    <a:pt x="839" y="429"/>
                  </a:cubicBezTo>
                  <a:cubicBezTo>
                    <a:pt x="839" y="197"/>
                    <a:pt x="660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2934859" y="2004033"/>
              <a:ext cx="72165" cy="24257"/>
            </a:xfrm>
            <a:custGeom>
              <a:avLst/>
              <a:gdLst/>
              <a:ahLst/>
              <a:cxnLst/>
              <a:rect l="l" t="t" r="r" b="b"/>
              <a:pathLst>
                <a:path w="2499" h="840" extrusionOk="0">
                  <a:moveTo>
                    <a:pt x="447" y="1"/>
                  </a:moveTo>
                  <a:cubicBezTo>
                    <a:pt x="233" y="1"/>
                    <a:pt x="36" y="161"/>
                    <a:pt x="18" y="375"/>
                  </a:cubicBezTo>
                  <a:cubicBezTo>
                    <a:pt x="1" y="625"/>
                    <a:pt x="197" y="839"/>
                    <a:pt x="447" y="839"/>
                  </a:cubicBezTo>
                  <a:lnTo>
                    <a:pt x="2070" y="839"/>
                  </a:lnTo>
                  <a:cubicBezTo>
                    <a:pt x="2302" y="839"/>
                    <a:pt x="2499" y="625"/>
                    <a:pt x="2481" y="375"/>
                  </a:cubicBezTo>
                  <a:cubicBezTo>
                    <a:pt x="2463" y="161"/>
                    <a:pt x="2267" y="1"/>
                    <a:pt x="2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2792666" y="2099358"/>
              <a:ext cx="24748" cy="24257"/>
            </a:xfrm>
            <a:custGeom>
              <a:avLst/>
              <a:gdLst/>
              <a:ahLst/>
              <a:cxnLst/>
              <a:rect l="l" t="t" r="r" b="b"/>
              <a:pathLst>
                <a:path w="857" h="840" extrusionOk="0">
                  <a:moveTo>
                    <a:pt x="428" y="0"/>
                  </a:moveTo>
                  <a:cubicBezTo>
                    <a:pt x="196" y="0"/>
                    <a:pt x="0" y="179"/>
                    <a:pt x="0" y="411"/>
                  </a:cubicBezTo>
                  <a:cubicBezTo>
                    <a:pt x="0" y="643"/>
                    <a:pt x="196" y="839"/>
                    <a:pt x="428" y="839"/>
                  </a:cubicBezTo>
                  <a:cubicBezTo>
                    <a:pt x="660" y="839"/>
                    <a:pt x="857" y="643"/>
                    <a:pt x="857" y="411"/>
                  </a:cubicBezTo>
                  <a:cubicBezTo>
                    <a:pt x="857" y="179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2792666" y="2147785"/>
              <a:ext cx="24748" cy="24257"/>
            </a:xfrm>
            <a:custGeom>
              <a:avLst/>
              <a:gdLst/>
              <a:ahLst/>
              <a:cxnLst/>
              <a:rect l="l" t="t" r="r" b="b"/>
              <a:pathLst>
                <a:path w="857" h="840" extrusionOk="0">
                  <a:moveTo>
                    <a:pt x="428" y="1"/>
                  </a:moveTo>
                  <a:cubicBezTo>
                    <a:pt x="196" y="1"/>
                    <a:pt x="0" y="197"/>
                    <a:pt x="0" y="429"/>
                  </a:cubicBezTo>
                  <a:cubicBezTo>
                    <a:pt x="0" y="661"/>
                    <a:pt x="196" y="839"/>
                    <a:pt x="428" y="839"/>
                  </a:cubicBezTo>
                  <a:cubicBezTo>
                    <a:pt x="660" y="839"/>
                    <a:pt x="857" y="661"/>
                    <a:pt x="857" y="429"/>
                  </a:cubicBezTo>
                  <a:cubicBezTo>
                    <a:pt x="857" y="197"/>
                    <a:pt x="660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2840574" y="2099358"/>
              <a:ext cx="24748" cy="24257"/>
            </a:xfrm>
            <a:custGeom>
              <a:avLst/>
              <a:gdLst/>
              <a:ahLst/>
              <a:cxnLst/>
              <a:rect l="l" t="t" r="r" b="b"/>
              <a:pathLst>
                <a:path w="857" h="840" extrusionOk="0">
                  <a:moveTo>
                    <a:pt x="429" y="0"/>
                  </a:moveTo>
                  <a:cubicBezTo>
                    <a:pt x="197" y="0"/>
                    <a:pt x="0" y="179"/>
                    <a:pt x="0" y="411"/>
                  </a:cubicBezTo>
                  <a:cubicBezTo>
                    <a:pt x="0" y="643"/>
                    <a:pt x="197" y="839"/>
                    <a:pt x="429" y="839"/>
                  </a:cubicBezTo>
                  <a:cubicBezTo>
                    <a:pt x="661" y="839"/>
                    <a:pt x="857" y="643"/>
                    <a:pt x="857" y="411"/>
                  </a:cubicBezTo>
                  <a:cubicBezTo>
                    <a:pt x="857" y="179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2840574" y="2147785"/>
              <a:ext cx="24748" cy="24257"/>
            </a:xfrm>
            <a:custGeom>
              <a:avLst/>
              <a:gdLst/>
              <a:ahLst/>
              <a:cxnLst/>
              <a:rect l="l" t="t" r="r" b="b"/>
              <a:pathLst>
                <a:path w="857" h="840" extrusionOk="0">
                  <a:moveTo>
                    <a:pt x="429" y="1"/>
                  </a:moveTo>
                  <a:cubicBezTo>
                    <a:pt x="197" y="1"/>
                    <a:pt x="0" y="197"/>
                    <a:pt x="0" y="429"/>
                  </a:cubicBezTo>
                  <a:cubicBezTo>
                    <a:pt x="0" y="661"/>
                    <a:pt x="197" y="839"/>
                    <a:pt x="429" y="839"/>
                  </a:cubicBezTo>
                  <a:cubicBezTo>
                    <a:pt x="661" y="839"/>
                    <a:pt x="857" y="661"/>
                    <a:pt x="857" y="429"/>
                  </a:cubicBezTo>
                  <a:cubicBezTo>
                    <a:pt x="857" y="197"/>
                    <a:pt x="661" y="1"/>
                    <a:pt x="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364" y="2826064"/>
            <a:ext cx="1403497" cy="1425353"/>
          </a:xfrm>
          <a:prstGeom prst="ellipse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023" y="2889931"/>
            <a:ext cx="1246677" cy="1297620"/>
          </a:xfrm>
          <a:prstGeom prst="ellipse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037" y="2812851"/>
            <a:ext cx="1349095" cy="1367291"/>
          </a:xfrm>
          <a:prstGeom prst="ellipse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2"/>
          <p:cNvSpPr txBox="1">
            <a:spLocks noGrp="1"/>
          </p:cNvSpPr>
          <p:nvPr>
            <p:ph type="title"/>
          </p:nvPr>
        </p:nvSpPr>
        <p:spPr>
          <a:xfrm>
            <a:off x="713225" y="1443300"/>
            <a:ext cx="5880600" cy="22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6,703,580</a:t>
            </a:r>
            <a:endParaRPr dirty="0"/>
          </a:p>
        </p:txBody>
      </p:sp>
      <p:sp>
        <p:nvSpPr>
          <p:cNvPr id="626" name="Google Shape;626;p52"/>
          <p:cNvSpPr txBox="1">
            <a:spLocks noGrp="1"/>
          </p:cNvSpPr>
          <p:nvPr>
            <p:ph type="subTitle" idx="1"/>
          </p:nvPr>
        </p:nvSpPr>
        <p:spPr>
          <a:xfrm flipH="1">
            <a:off x="713225" y="4248132"/>
            <a:ext cx="3047100" cy="371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Clientes satisfeitos com os nossos websites</a:t>
            </a:r>
            <a:endParaRPr b="1" dirty="0"/>
          </a:p>
        </p:txBody>
      </p:sp>
      <p:cxnSp>
        <p:nvCxnSpPr>
          <p:cNvPr id="627" name="Google Shape;627;p52"/>
          <p:cNvCxnSpPr/>
          <p:nvPr/>
        </p:nvCxnSpPr>
        <p:spPr>
          <a:xfrm rot="10800000">
            <a:off x="843675" y="3952925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2" name="Google Shape;632;p52"/>
          <p:cNvGrpSpPr/>
          <p:nvPr/>
        </p:nvGrpSpPr>
        <p:grpSpPr>
          <a:xfrm flipH="1">
            <a:off x="4249377" y="4132212"/>
            <a:ext cx="275197" cy="421948"/>
            <a:chOff x="8215551" y="2456525"/>
            <a:chExt cx="275197" cy="421948"/>
          </a:xfrm>
        </p:grpSpPr>
        <p:sp>
          <p:nvSpPr>
            <p:cNvPr id="633" name="Google Shape;633;p52"/>
            <p:cNvSpPr/>
            <p:nvPr/>
          </p:nvSpPr>
          <p:spPr>
            <a:xfrm>
              <a:off x="8215551" y="2456525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8397448" y="2456525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8215551" y="2620849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2"/>
            <p:cNvSpPr/>
            <p:nvPr/>
          </p:nvSpPr>
          <p:spPr>
            <a:xfrm>
              <a:off x="8397448" y="2620849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2"/>
            <p:cNvSpPr/>
            <p:nvPr/>
          </p:nvSpPr>
          <p:spPr>
            <a:xfrm>
              <a:off x="8215551" y="2785173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2"/>
            <p:cNvSpPr/>
            <p:nvPr/>
          </p:nvSpPr>
          <p:spPr>
            <a:xfrm>
              <a:off x="8397448" y="2785173"/>
              <a:ext cx="93300" cy="93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84" y="1972389"/>
            <a:ext cx="2453445" cy="1787021"/>
          </a:xfrm>
          <a:prstGeom prst="rect">
            <a:avLst/>
          </a:prstGeom>
        </p:spPr>
      </p:pic>
      <p:sp>
        <p:nvSpPr>
          <p:cNvPr id="629" name="Google Shape;629;p52"/>
          <p:cNvSpPr/>
          <p:nvPr/>
        </p:nvSpPr>
        <p:spPr>
          <a:xfrm flipH="1">
            <a:off x="4967250" y="2865900"/>
            <a:ext cx="1266300" cy="12663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2"/>
          <p:cNvSpPr/>
          <p:nvPr/>
        </p:nvSpPr>
        <p:spPr>
          <a:xfrm rot="6861096">
            <a:off x="7099677" y="3190503"/>
            <a:ext cx="1524973" cy="1524973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3"/>
          <p:cNvGrpSpPr/>
          <p:nvPr/>
        </p:nvGrpSpPr>
        <p:grpSpPr>
          <a:xfrm>
            <a:off x="859106" y="1955875"/>
            <a:ext cx="4692589" cy="2385838"/>
            <a:chOff x="238125" y="1038125"/>
            <a:chExt cx="7146800" cy="3633625"/>
          </a:xfrm>
        </p:grpSpPr>
        <p:sp>
          <p:nvSpPr>
            <p:cNvPr id="644" name="Google Shape;644;p53"/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3"/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3"/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3"/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3"/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3"/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3"/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3"/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3"/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3"/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3"/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3"/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3"/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3"/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3"/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3"/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3"/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3"/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3"/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3"/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3"/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3"/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3"/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3"/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3"/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3"/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3"/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3"/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3"/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3"/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3"/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3"/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3"/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3"/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3"/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3"/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3"/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3"/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3"/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3"/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3"/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3"/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3"/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3"/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3"/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3"/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3"/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3"/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3"/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3"/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3"/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3"/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3"/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3"/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3"/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3"/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3"/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3"/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3"/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3"/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3"/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3"/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3"/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3"/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3"/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3"/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3"/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3"/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3"/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3"/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3"/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3"/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3"/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3"/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3"/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3"/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3"/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3"/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3"/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3"/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3"/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3"/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3"/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3"/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3"/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3"/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3"/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3"/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3"/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3"/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3"/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3"/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3"/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3"/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3"/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3"/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3"/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3"/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3"/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3"/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3"/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3"/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3"/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3"/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3"/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3"/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3"/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3"/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3"/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3"/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3"/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3"/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3"/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3"/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3"/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3"/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3"/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3"/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3"/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3"/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3"/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3"/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3"/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3"/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3"/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3"/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3"/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3"/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3"/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3"/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3"/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3"/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3"/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3"/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3"/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3"/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3"/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3"/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3"/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3"/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3"/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3"/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3"/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3"/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3"/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3"/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3"/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3"/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3"/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3"/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3"/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3"/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3"/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3"/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3"/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3"/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3"/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3"/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3"/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3"/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3"/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3"/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3"/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3"/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3"/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3"/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3"/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3"/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3"/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3"/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3"/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3"/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3"/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3"/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3"/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3"/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3"/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3"/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3"/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3"/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3"/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3"/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3"/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3"/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3"/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3"/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3"/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3"/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3"/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3"/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3"/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3"/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3"/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3"/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3"/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3"/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3"/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3"/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3"/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3"/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3"/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3"/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3"/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3"/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3"/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3"/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3"/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3"/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3"/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3"/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3"/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3"/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3"/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3"/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3"/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3"/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3"/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3"/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3"/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3"/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3"/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3"/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3"/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3"/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3"/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3"/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3"/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3"/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3"/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3"/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3"/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3"/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3"/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3"/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3"/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3"/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3"/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3"/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3"/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3"/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3"/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3"/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3"/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/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/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/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/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/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/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3"/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3"/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3"/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3"/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3"/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3"/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3"/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3"/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3"/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3"/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3"/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/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/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/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/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3"/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3"/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3"/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3"/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3"/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3"/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3"/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3"/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3"/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3"/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3"/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3"/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3"/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3"/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3"/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3"/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3"/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3"/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3"/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3"/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3"/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3"/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3"/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3"/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3"/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3"/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3"/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3"/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3"/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3"/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3"/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3"/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3"/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3"/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3"/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3"/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3"/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3"/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3"/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3"/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3"/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3"/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3"/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3"/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3"/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3"/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3"/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3"/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3"/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3"/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3"/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3"/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3"/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3"/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3"/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3"/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3"/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3"/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3"/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3"/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3"/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3"/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3"/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3"/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3"/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3"/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3"/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3"/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3"/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3"/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3"/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3"/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3"/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3"/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3"/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3"/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3"/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3"/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3"/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3"/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3"/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3"/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3"/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3"/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3"/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3"/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3"/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3"/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3"/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3"/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3"/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3"/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3"/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3"/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3"/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3"/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3"/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3"/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3"/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3"/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3"/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3"/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3"/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3"/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3"/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3"/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3"/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3"/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3"/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3"/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3"/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3"/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3"/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3"/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3"/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3"/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3"/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3"/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3"/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3"/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3"/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3"/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3"/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3"/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3"/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3"/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3"/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3"/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3"/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3"/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3"/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3"/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3"/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3"/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3"/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3"/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3"/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3"/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3"/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3"/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3"/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3"/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3"/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3"/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3"/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3"/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3"/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3"/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3"/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3"/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3"/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3"/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3"/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3"/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3"/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3"/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3"/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3"/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3"/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3"/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3"/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3"/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3"/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3"/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3"/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3"/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3"/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3"/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3"/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3"/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3"/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3"/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3"/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3"/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3"/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3"/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3"/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3"/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3"/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3"/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3"/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3"/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3"/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3"/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3"/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3"/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3"/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3"/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3"/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3"/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3"/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3"/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3"/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3"/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3"/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3"/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3"/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3"/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3"/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3"/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3"/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3"/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3"/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3"/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3"/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3"/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3"/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3"/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3"/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3"/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3"/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3"/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3"/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3"/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3"/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3"/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3"/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3"/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3"/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3"/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3"/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3"/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3"/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3"/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3"/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3"/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3"/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3"/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3"/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3"/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3"/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3"/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3"/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3"/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3"/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3"/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3"/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3"/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3"/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3"/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3"/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3"/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3"/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3"/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3"/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3"/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3"/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3"/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3"/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3"/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3"/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3"/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3"/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3"/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3"/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3"/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3"/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3"/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3"/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3"/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3"/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3"/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3"/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3"/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3"/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3"/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3"/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3"/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3"/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3"/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3"/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3"/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3"/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3"/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3"/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3"/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3"/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3"/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3"/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3"/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3"/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3"/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3"/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3"/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3"/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3"/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3"/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3"/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3"/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3"/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3"/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3"/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3"/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3"/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3"/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3"/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3"/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3"/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3"/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3"/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3"/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3"/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3"/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3"/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3"/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3"/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3"/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3"/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3"/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3"/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3"/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3"/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3"/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3"/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3"/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3"/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3"/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3"/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3"/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3"/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3"/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3"/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3"/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3"/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3"/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3"/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3"/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3"/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3"/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3"/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3"/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3"/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3"/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3"/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3"/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3"/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3"/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3"/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3"/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3"/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3"/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3"/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3"/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3"/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3"/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3"/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3"/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3"/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3"/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3"/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3"/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3"/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3"/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3"/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3"/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3"/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3"/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3"/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3"/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3"/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3"/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3"/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3"/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3"/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3"/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3"/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3"/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3"/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3"/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3"/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3"/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3"/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3"/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3"/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3"/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3"/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3"/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3"/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3"/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3"/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3"/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3"/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3"/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3"/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3"/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3"/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3"/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3"/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3"/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3"/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3"/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3"/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3"/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3"/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3"/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3"/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3"/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3"/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3"/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3"/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3"/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3"/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3"/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3"/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3"/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3"/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3"/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3"/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3"/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3"/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3"/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3"/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3"/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3"/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3"/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3"/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3"/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3"/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3"/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3"/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3"/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3"/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3"/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3"/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3"/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3"/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3"/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3"/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3"/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3"/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3"/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3"/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3"/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3"/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3"/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3"/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3"/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3"/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3"/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3"/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3"/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3"/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3"/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3"/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3"/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3"/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3"/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3"/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3"/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3"/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3"/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3"/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3"/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3"/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3"/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3"/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3"/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3"/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3"/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3"/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3"/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3"/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3"/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3"/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3"/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3"/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3"/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3"/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3"/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3"/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3"/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3"/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3"/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3"/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3"/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3"/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3"/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3"/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3"/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3"/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3"/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3"/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3"/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3"/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3"/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3"/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3"/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3"/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3"/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3"/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3"/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3"/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3"/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3"/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3"/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3"/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3"/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3"/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3"/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3"/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3"/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3"/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3"/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3"/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3"/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3"/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3"/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3"/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3"/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3"/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3"/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3"/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3"/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3"/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3"/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3"/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3"/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3"/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3"/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3"/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3"/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3"/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3"/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3"/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3"/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3"/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3"/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3"/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3"/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3"/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3"/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3"/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3"/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3"/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3"/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3"/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3"/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3"/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3"/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3"/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3"/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3"/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3"/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3"/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3"/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3"/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3"/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3"/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3"/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3"/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3"/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3"/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3"/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3"/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3"/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3"/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3"/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3"/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3"/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3"/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3"/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3"/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3"/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3"/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3"/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3"/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3"/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3"/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3"/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3"/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3"/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3"/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3"/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3"/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3"/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3"/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3"/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3"/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3"/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3"/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3"/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3"/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3"/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3"/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3"/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3"/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3"/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3"/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3"/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3"/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3"/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3"/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3"/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3"/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3"/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3"/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3"/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3"/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3"/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3"/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3"/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3"/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3"/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3"/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3"/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3"/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3"/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3"/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3"/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3"/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3"/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3"/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3"/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3"/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3"/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3"/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3"/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0" name="Google Shape;2220;p53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83A4B"/>
                </a:solidFill>
              </a:rPr>
              <a:t>LOCalização</a:t>
            </a:r>
            <a:endParaRPr dirty="0">
              <a:solidFill>
                <a:srgbClr val="283A4B"/>
              </a:solidFill>
            </a:endParaRPr>
          </a:p>
        </p:txBody>
      </p:sp>
      <p:cxnSp>
        <p:nvCxnSpPr>
          <p:cNvPr id="2221" name="Google Shape;2221;p53"/>
          <p:cNvCxnSpPr/>
          <p:nvPr/>
        </p:nvCxnSpPr>
        <p:spPr>
          <a:xfrm rot="10800000">
            <a:off x="5900400" y="875550"/>
            <a:ext cx="2543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2" name="Google Shape;2222;p53"/>
          <p:cNvCxnSpPr/>
          <p:nvPr/>
        </p:nvCxnSpPr>
        <p:spPr>
          <a:xfrm rot="10800000">
            <a:off x="712350" y="875550"/>
            <a:ext cx="2543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3" name="Google Shape;2223;p53"/>
          <p:cNvSpPr txBox="1"/>
          <p:nvPr/>
        </p:nvSpPr>
        <p:spPr>
          <a:xfrm>
            <a:off x="6262893" y="1955875"/>
            <a:ext cx="202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47474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24" name="Google Shape;2224;p53"/>
          <p:cNvSpPr txBox="1"/>
          <p:nvPr/>
        </p:nvSpPr>
        <p:spPr>
          <a:xfrm>
            <a:off x="5437739" y="2418946"/>
            <a:ext cx="3469021" cy="21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74747"/>
                </a:solidFill>
                <a:latin typeface="Montserrat"/>
                <a:ea typeface="Montserrat"/>
                <a:cs typeface="Montserrat"/>
                <a:sym typeface="Montserrat"/>
              </a:rPr>
              <a:t>A nossa empresa é sediada em Braga(Portugal), mas trabalhamos com outras empresas que solicitam os nossos serviços por todo o mundo.</a:t>
            </a:r>
            <a:endParaRPr dirty="0">
              <a:solidFill>
                <a:srgbClr val="4747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55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283A4B"/>
                </a:solidFill>
              </a:rPr>
              <a:t>N</a:t>
            </a:r>
            <a:r>
              <a:rPr lang="en" dirty="0">
                <a:solidFill>
                  <a:srgbClr val="283A4B"/>
                </a:solidFill>
              </a:rPr>
              <a:t>ossos serviços</a:t>
            </a:r>
            <a:endParaRPr dirty="0">
              <a:solidFill>
                <a:srgbClr val="283A4B"/>
              </a:solidFill>
            </a:endParaRPr>
          </a:p>
        </p:txBody>
      </p:sp>
      <p:sp>
        <p:nvSpPr>
          <p:cNvPr id="2256" name="Google Shape;2256;p55"/>
          <p:cNvSpPr txBox="1">
            <a:spLocks noGrp="1"/>
          </p:cNvSpPr>
          <p:nvPr>
            <p:ph type="ctrTitle"/>
          </p:nvPr>
        </p:nvSpPr>
        <p:spPr>
          <a:xfrm>
            <a:off x="991827" y="2044643"/>
            <a:ext cx="228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Portabilidade</a:t>
            </a:r>
            <a:endParaRPr dirty="0"/>
          </a:p>
        </p:txBody>
      </p:sp>
      <p:sp>
        <p:nvSpPr>
          <p:cNvPr id="2257" name="Google Shape;2257;p55"/>
          <p:cNvSpPr txBox="1">
            <a:spLocks noGrp="1"/>
          </p:cNvSpPr>
          <p:nvPr>
            <p:ph type="subTitle" idx="1"/>
          </p:nvPr>
        </p:nvSpPr>
        <p:spPr>
          <a:xfrm>
            <a:off x="991700" y="2482815"/>
            <a:ext cx="228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 em qualquer browser</a:t>
            </a:r>
            <a:endParaRPr dirty="0"/>
          </a:p>
        </p:txBody>
      </p:sp>
      <p:sp>
        <p:nvSpPr>
          <p:cNvPr id="2258" name="Google Shape;2258;p55"/>
          <p:cNvSpPr txBox="1">
            <a:spLocks noGrp="1"/>
          </p:cNvSpPr>
          <p:nvPr>
            <p:ph type="ctrTitle" idx="3"/>
          </p:nvPr>
        </p:nvSpPr>
        <p:spPr>
          <a:xfrm>
            <a:off x="3428233" y="2044643"/>
            <a:ext cx="228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Compatibilidade</a:t>
            </a:r>
            <a:endParaRPr dirty="0"/>
          </a:p>
        </p:txBody>
      </p:sp>
      <p:sp>
        <p:nvSpPr>
          <p:cNvPr id="2259" name="Google Shape;2259;p55"/>
          <p:cNvSpPr txBox="1">
            <a:spLocks noGrp="1"/>
          </p:cNvSpPr>
          <p:nvPr>
            <p:ph type="subTitle" idx="4"/>
          </p:nvPr>
        </p:nvSpPr>
        <p:spPr>
          <a:xfrm>
            <a:off x="3428112" y="2482815"/>
            <a:ext cx="228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Funcional também em dispositivos móveis</a:t>
            </a:r>
            <a:endParaRPr dirty="0"/>
          </a:p>
        </p:txBody>
      </p:sp>
      <p:sp>
        <p:nvSpPr>
          <p:cNvPr id="2260" name="Google Shape;2260;p55"/>
          <p:cNvSpPr txBox="1">
            <a:spLocks noGrp="1"/>
          </p:cNvSpPr>
          <p:nvPr>
            <p:ph type="ctrTitle" idx="5"/>
          </p:nvPr>
        </p:nvSpPr>
        <p:spPr>
          <a:xfrm>
            <a:off x="5864615" y="2044643"/>
            <a:ext cx="228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MAnutenção</a:t>
            </a:r>
            <a:endParaRPr dirty="0"/>
          </a:p>
        </p:txBody>
      </p:sp>
      <p:sp>
        <p:nvSpPr>
          <p:cNvPr id="2261" name="Google Shape;2261;p55"/>
          <p:cNvSpPr txBox="1">
            <a:spLocks noGrp="1"/>
          </p:cNvSpPr>
          <p:nvPr>
            <p:ph type="subTitle" idx="6"/>
          </p:nvPr>
        </p:nvSpPr>
        <p:spPr>
          <a:xfrm>
            <a:off x="5864488" y="2482815"/>
            <a:ext cx="228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Erros ou falhas resolvidos rapidamente</a:t>
            </a:r>
            <a:endParaRPr dirty="0"/>
          </a:p>
        </p:txBody>
      </p:sp>
      <p:sp>
        <p:nvSpPr>
          <p:cNvPr id="2262" name="Google Shape;2262;p55"/>
          <p:cNvSpPr txBox="1">
            <a:spLocks noGrp="1"/>
          </p:cNvSpPr>
          <p:nvPr>
            <p:ph type="ctrTitle" idx="7"/>
          </p:nvPr>
        </p:nvSpPr>
        <p:spPr>
          <a:xfrm>
            <a:off x="991840" y="3781628"/>
            <a:ext cx="228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Privacidade</a:t>
            </a:r>
            <a:endParaRPr dirty="0"/>
          </a:p>
        </p:txBody>
      </p:sp>
      <p:sp>
        <p:nvSpPr>
          <p:cNvPr id="2263" name="Google Shape;2263;p55"/>
          <p:cNvSpPr txBox="1">
            <a:spLocks noGrp="1"/>
          </p:cNvSpPr>
          <p:nvPr>
            <p:ph type="subTitle" idx="8"/>
          </p:nvPr>
        </p:nvSpPr>
        <p:spPr>
          <a:xfrm>
            <a:off x="991725" y="4219802"/>
            <a:ext cx="228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Passwords e outros dados sensíveis serão mascarados</a:t>
            </a:r>
            <a:endParaRPr dirty="0"/>
          </a:p>
        </p:txBody>
      </p:sp>
      <p:sp>
        <p:nvSpPr>
          <p:cNvPr id="2264" name="Google Shape;2264;p55"/>
          <p:cNvSpPr txBox="1">
            <a:spLocks noGrp="1"/>
          </p:cNvSpPr>
          <p:nvPr>
            <p:ph type="ctrTitle" idx="9"/>
          </p:nvPr>
        </p:nvSpPr>
        <p:spPr>
          <a:xfrm>
            <a:off x="3428227" y="3781628"/>
            <a:ext cx="228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usabilidade</a:t>
            </a:r>
            <a:endParaRPr dirty="0"/>
          </a:p>
        </p:txBody>
      </p:sp>
      <p:sp>
        <p:nvSpPr>
          <p:cNvPr id="2265" name="Google Shape;2265;p55"/>
          <p:cNvSpPr txBox="1">
            <a:spLocks noGrp="1"/>
          </p:cNvSpPr>
          <p:nvPr>
            <p:ph type="subTitle" idx="13"/>
          </p:nvPr>
        </p:nvSpPr>
        <p:spPr>
          <a:xfrm>
            <a:off x="3542856" y="4213709"/>
            <a:ext cx="205828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Facilidade no uso para qualquer pessoa</a:t>
            </a:r>
            <a:endParaRPr dirty="0"/>
          </a:p>
        </p:txBody>
      </p:sp>
      <p:sp>
        <p:nvSpPr>
          <p:cNvPr id="2266" name="Google Shape;2266;p55"/>
          <p:cNvSpPr txBox="1">
            <a:spLocks noGrp="1"/>
          </p:cNvSpPr>
          <p:nvPr>
            <p:ph type="ctrTitle" idx="14"/>
          </p:nvPr>
        </p:nvSpPr>
        <p:spPr>
          <a:xfrm>
            <a:off x="5864665" y="3781628"/>
            <a:ext cx="2287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Cultura</a:t>
            </a:r>
            <a:endParaRPr dirty="0"/>
          </a:p>
        </p:txBody>
      </p:sp>
      <p:sp>
        <p:nvSpPr>
          <p:cNvPr id="2267" name="Google Shape;2267;p55"/>
          <p:cNvSpPr txBox="1">
            <a:spLocks noGrp="1"/>
          </p:cNvSpPr>
          <p:nvPr>
            <p:ph type="subTitle" idx="15"/>
          </p:nvPr>
        </p:nvSpPr>
        <p:spPr>
          <a:xfrm>
            <a:off x="5551720" y="4190344"/>
            <a:ext cx="314394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dirty="0"/>
              <a:t>Adaptação da data e dos dados do pagamento consoante a região do utilizador</a:t>
            </a:r>
            <a:endParaRPr dirty="0"/>
          </a:p>
        </p:txBody>
      </p:sp>
      <p:cxnSp>
        <p:nvCxnSpPr>
          <p:cNvPr id="2268" name="Google Shape;2268;p55"/>
          <p:cNvCxnSpPr/>
          <p:nvPr/>
        </p:nvCxnSpPr>
        <p:spPr>
          <a:xfrm rot="10800000">
            <a:off x="6085800" y="875550"/>
            <a:ext cx="235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9" name="Google Shape;2269;p55"/>
          <p:cNvCxnSpPr/>
          <p:nvPr/>
        </p:nvCxnSpPr>
        <p:spPr>
          <a:xfrm rot="10800000">
            <a:off x="699900" y="875550"/>
            <a:ext cx="235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5" name="Google Shape;2275;p55"/>
          <p:cNvGrpSpPr/>
          <p:nvPr/>
        </p:nvGrpSpPr>
        <p:grpSpPr>
          <a:xfrm>
            <a:off x="4394176" y="3309890"/>
            <a:ext cx="357114" cy="351923"/>
            <a:chOff x="2071826" y="3391597"/>
            <a:chExt cx="315862" cy="311271"/>
          </a:xfrm>
        </p:grpSpPr>
        <p:sp>
          <p:nvSpPr>
            <p:cNvPr id="2276" name="Google Shape;2276;p55"/>
            <p:cNvSpPr/>
            <p:nvPr/>
          </p:nvSpPr>
          <p:spPr>
            <a:xfrm>
              <a:off x="2271225" y="3587357"/>
              <a:ext cx="116463" cy="115510"/>
            </a:xfrm>
            <a:custGeom>
              <a:avLst/>
              <a:gdLst/>
              <a:ahLst/>
              <a:cxnLst/>
              <a:rect l="l" t="t" r="r" b="b"/>
              <a:pathLst>
                <a:path w="4033" h="4000" extrusionOk="0">
                  <a:moveTo>
                    <a:pt x="2021" y="1"/>
                  </a:moveTo>
                  <a:cubicBezTo>
                    <a:pt x="1786" y="1"/>
                    <a:pt x="1606" y="190"/>
                    <a:pt x="1606" y="412"/>
                  </a:cubicBezTo>
                  <a:lnTo>
                    <a:pt x="1606" y="1572"/>
                  </a:lnTo>
                  <a:lnTo>
                    <a:pt x="446" y="1572"/>
                  </a:lnTo>
                  <a:cubicBezTo>
                    <a:pt x="232" y="1572"/>
                    <a:pt x="36" y="1733"/>
                    <a:pt x="18" y="1965"/>
                  </a:cubicBezTo>
                  <a:cubicBezTo>
                    <a:pt x="0" y="2214"/>
                    <a:pt x="197" y="2411"/>
                    <a:pt x="446" y="2411"/>
                  </a:cubicBezTo>
                  <a:lnTo>
                    <a:pt x="1606" y="2411"/>
                  </a:lnTo>
                  <a:lnTo>
                    <a:pt x="1606" y="3571"/>
                  </a:lnTo>
                  <a:cubicBezTo>
                    <a:pt x="1606" y="3785"/>
                    <a:pt x="1767" y="3963"/>
                    <a:pt x="1981" y="3999"/>
                  </a:cubicBezTo>
                  <a:cubicBezTo>
                    <a:pt x="1991" y="3999"/>
                    <a:pt x="2002" y="4000"/>
                    <a:pt x="2012" y="4000"/>
                  </a:cubicBezTo>
                  <a:cubicBezTo>
                    <a:pt x="2248" y="4000"/>
                    <a:pt x="2445" y="3810"/>
                    <a:pt x="2445" y="3571"/>
                  </a:cubicBezTo>
                  <a:lnTo>
                    <a:pt x="2445" y="2411"/>
                  </a:lnTo>
                  <a:lnTo>
                    <a:pt x="3605" y="2411"/>
                  </a:lnTo>
                  <a:cubicBezTo>
                    <a:pt x="3836" y="2411"/>
                    <a:pt x="4033" y="2214"/>
                    <a:pt x="4015" y="1965"/>
                  </a:cubicBezTo>
                  <a:cubicBezTo>
                    <a:pt x="3997" y="1733"/>
                    <a:pt x="3801" y="1572"/>
                    <a:pt x="3587" y="1572"/>
                  </a:cubicBezTo>
                  <a:lnTo>
                    <a:pt x="2445" y="1572"/>
                  </a:lnTo>
                  <a:lnTo>
                    <a:pt x="2445" y="430"/>
                  </a:lnTo>
                  <a:cubicBezTo>
                    <a:pt x="2445" y="216"/>
                    <a:pt x="2284" y="20"/>
                    <a:pt x="2052" y="2"/>
                  </a:cubicBezTo>
                  <a:cubicBezTo>
                    <a:pt x="2042" y="1"/>
                    <a:pt x="2031" y="1"/>
                    <a:pt x="2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5"/>
            <p:cNvSpPr/>
            <p:nvPr/>
          </p:nvSpPr>
          <p:spPr>
            <a:xfrm>
              <a:off x="2071826" y="3391597"/>
              <a:ext cx="315342" cy="311242"/>
            </a:xfrm>
            <a:custGeom>
              <a:avLst/>
              <a:gdLst/>
              <a:ahLst/>
              <a:cxnLst/>
              <a:rect l="l" t="t" r="r" b="b"/>
              <a:pathLst>
                <a:path w="10920" h="10778" extrusionOk="0">
                  <a:moveTo>
                    <a:pt x="9760" y="839"/>
                  </a:moveTo>
                  <a:cubicBezTo>
                    <a:pt x="9939" y="839"/>
                    <a:pt x="10081" y="982"/>
                    <a:pt x="10081" y="1161"/>
                  </a:cubicBezTo>
                  <a:lnTo>
                    <a:pt x="10081" y="1178"/>
                  </a:lnTo>
                  <a:cubicBezTo>
                    <a:pt x="10081" y="1892"/>
                    <a:pt x="9778" y="2463"/>
                    <a:pt x="9153" y="2891"/>
                  </a:cubicBezTo>
                  <a:lnTo>
                    <a:pt x="9100" y="2231"/>
                  </a:lnTo>
                  <a:cubicBezTo>
                    <a:pt x="9064" y="2035"/>
                    <a:pt x="8922" y="1874"/>
                    <a:pt x="8707" y="1856"/>
                  </a:cubicBezTo>
                  <a:lnTo>
                    <a:pt x="7922" y="1785"/>
                  </a:lnTo>
                  <a:cubicBezTo>
                    <a:pt x="8154" y="1446"/>
                    <a:pt x="8458" y="1196"/>
                    <a:pt x="8868" y="1036"/>
                  </a:cubicBezTo>
                  <a:cubicBezTo>
                    <a:pt x="9350" y="857"/>
                    <a:pt x="9760" y="839"/>
                    <a:pt x="9760" y="839"/>
                  </a:cubicBezTo>
                  <a:close/>
                  <a:moveTo>
                    <a:pt x="9760" y="1"/>
                  </a:moveTo>
                  <a:cubicBezTo>
                    <a:pt x="9742" y="1"/>
                    <a:pt x="9207" y="1"/>
                    <a:pt x="8600" y="251"/>
                  </a:cubicBezTo>
                  <a:cubicBezTo>
                    <a:pt x="7869" y="518"/>
                    <a:pt x="7334" y="1018"/>
                    <a:pt x="7012" y="1678"/>
                  </a:cubicBezTo>
                  <a:lnTo>
                    <a:pt x="5175" y="1500"/>
                  </a:lnTo>
                  <a:cubicBezTo>
                    <a:pt x="5116" y="1493"/>
                    <a:pt x="5058" y="1490"/>
                    <a:pt x="5000" y="1490"/>
                  </a:cubicBezTo>
                  <a:cubicBezTo>
                    <a:pt x="4560" y="1490"/>
                    <a:pt x="4134" y="1666"/>
                    <a:pt x="3819" y="1981"/>
                  </a:cubicBezTo>
                  <a:lnTo>
                    <a:pt x="660" y="5139"/>
                  </a:lnTo>
                  <a:cubicBezTo>
                    <a:pt x="0" y="5782"/>
                    <a:pt x="0" y="6852"/>
                    <a:pt x="660" y="7513"/>
                  </a:cubicBezTo>
                  <a:lnTo>
                    <a:pt x="3408" y="10278"/>
                  </a:lnTo>
                  <a:cubicBezTo>
                    <a:pt x="3747" y="10599"/>
                    <a:pt x="4175" y="10778"/>
                    <a:pt x="4621" y="10778"/>
                  </a:cubicBezTo>
                  <a:cubicBezTo>
                    <a:pt x="5050" y="10778"/>
                    <a:pt x="5460" y="10617"/>
                    <a:pt x="5799" y="10296"/>
                  </a:cubicBezTo>
                  <a:lnTo>
                    <a:pt x="6227" y="9850"/>
                  </a:lnTo>
                  <a:cubicBezTo>
                    <a:pt x="6388" y="9707"/>
                    <a:pt x="6406" y="9457"/>
                    <a:pt x="6263" y="9279"/>
                  </a:cubicBezTo>
                  <a:cubicBezTo>
                    <a:pt x="6179" y="9176"/>
                    <a:pt x="6060" y="9127"/>
                    <a:pt x="5940" y="9127"/>
                  </a:cubicBezTo>
                  <a:cubicBezTo>
                    <a:pt x="5832" y="9127"/>
                    <a:pt x="5723" y="9167"/>
                    <a:pt x="5638" y="9243"/>
                  </a:cubicBezTo>
                  <a:lnTo>
                    <a:pt x="5192" y="9689"/>
                  </a:lnTo>
                  <a:cubicBezTo>
                    <a:pt x="5034" y="9848"/>
                    <a:pt x="4824" y="9928"/>
                    <a:pt x="4612" y="9928"/>
                  </a:cubicBezTo>
                  <a:cubicBezTo>
                    <a:pt x="4395" y="9928"/>
                    <a:pt x="4178" y="9843"/>
                    <a:pt x="4015" y="9671"/>
                  </a:cubicBezTo>
                  <a:lnTo>
                    <a:pt x="1249" y="6924"/>
                  </a:lnTo>
                  <a:cubicBezTo>
                    <a:pt x="928" y="6585"/>
                    <a:pt x="928" y="6049"/>
                    <a:pt x="1249" y="5728"/>
                  </a:cubicBezTo>
                  <a:lnTo>
                    <a:pt x="4407" y="2570"/>
                  </a:lnTo>
                  <a:cubicBezTo>
                    <a:pt x="4560" y="2418"/>
                    <a:pt x="4764" y="2330"/>
                    <a:pt x="4976" y="2330"/>
                  </a:cubicBezTo>
                  <a:cubicBezTo>
                    <a:pt x="5012" y="2330"/>
                    <a:pt x="5049" y="2333"/>
                    <a:pt x="5085" y="2338"/>
                  </a:cubicBezTo>
                  <a:lnTo>
                    <a:pt x="8297" y="2659"/>
                  </a:lnTo>
                  <a:lnTo>
                    <a:pt x="8351" y="3302"/>
                  </a:lnTo>
                  <a:cubicBezTo>
                    <a:pt x="7601" y="3569"/>
                    <a:pt x="6905" y="3623"/>
                    <a:pt x="6887" y="3623"/>
                  </a:cubicBezTo>
                  <a:cubicBezTo>
                    <a:pt x="6656" y="3641"/>
                    <a:pt x="6477" y="3837"/>
                    <a:pt x="6495" y="4069"/>
                  </a:cubicBezTo>
                  <a:cubicBezTo>
                    <a:pt x="6495" y="4283"/>
                    <a:pt x="6691" y="4461"/>
                    <a:pt x="6905" y="4461"/>
                  </a:cubicBezTo>
                  <a:lnTo>
                    <a:pt x="6923" y="4461"/>
                  </a:lnTo>
                  <a:cubicBezTo>
                    <a:pt x="6959" y="4461"/>
                    <a:pt x="7655" y="4426"/>
                    <a:pt x="8440" y="4158"/>
                  </a:cubicBezTo>
                  <a:lnTo>
                    <a:pt x="8600" y="5657"/>
                  </a:lnTo>
                  <a:cubicBezTo>
                    <a:pt x="8617" y="5869"/>
                    <a:pt x="8797" y="6036"/>
                    <a:pt x="9005" y="6036"/>
                  </a:cubicBezTo>
                  <a:cubicBezTo>
                    <a:pt x="9024" y="6036"/>
                    <a:pt x="9044" y="6035"/>
                    <a:pt x="9064" y="6032"/>
                  </a:cubicBezTo>
                  <a:cubicBezTo>
                    <a:pt x="9296" y="6014"/>
                    <a:pt x="9457" y="5800"/>
                    <a:pt x="9439" y="5568"/>
                  </a:cubicBezTo>
                  <a:lnTo>
                    <a:pt x="9261" y="3819"/>
                  </a:lnTo>
                  <a:cubicBezTo>
                    <a:pt x="10349" y="3230"/>
                    <a:pt x="10920" y="2338"/>
                    <a:pt x="10920" y="1178"/>
                  </a:cubicBezTo>
                  <a:lnTo>
                    <a:pt x="10920" y="1161"/>
                  </a:lnTo>
                  <a:cubicBezTo>
                    <a:pt x="10920" y="518"/>
                    <a:pt x="10402" y="1"/>
                    <a:pt x="9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8" name="Google Shape;2278;p55"/>
          <p:cNvSpPr/>
          <p:nvPr/>
        </p:nvSpPr>
        <p:spPr>
          <a:xfrm rot="-451654">
            <a:off x="1976590" y="3327643"/>
            <a:ext cx="318423" cy="316192"/>
          </a:xfrm>
          <a:custGeom>
            <a:avLst/>
            <a:gdLst/>
            <a:ahLst/>
            <a:cxnLst/>
            <a:rect l="l" t="t" r="r" b="b"/>
            <a:pathLst>
              <a:path w="10849" h="10773" extrusionOk="0">
                <a:moveTo>
                  <a:pt x="473" y="0"/>
                </a:moveTo>
                <a:cubicBezTo>
                  <a:pt x="366" y="0"/>
                  <a:pt x="259" y="40"/>
                  <a:pt x="179" y="121"/>
                </a:cubicBezTo>
                <a:cubicBezTo>
                  <a:pt x="0" y="281"/>
                  <a:pt x="0" y="549"/>
                  <a:pt x="179" y="727"/>
                </a:cubicBezTo>
                <a:lnTo>
                  <a:pt x="1677" y="2226"/>
                </a:lnTo>
                <a:cubicBezTo>
                  <a:pt x="928" y="3118"/>
                  <a:pt x="535" y="4224"/>
                  <a:pt x="535" y="5384"/>
                </a:cubicBezTo>
                <a:cubicBezTo>
                  <a:pt x="535" y="6544"/>
                  <a:pt x="928" y="7650"/>
                  <a:pt x="1677" y="8542"/>
                </a:cubicBezTo>
                <a:lnTo>
                  <a:pt x="179" y="10041"/>
                </a:lnTo>
                <a:cubicBezTo>
                  <a:pt x="0" y="10220"/>
                  <a:pt x="0" y="10487"/>
                  <a:pt x="179" y="10648"/>
                </a:cubicBezTo>
                <a:cubicBezTo>
                  <a:pt x="250" y="10719"/>
                  <a:pt x="357" y="10773"/>
                  <a:pt x="464" y="10773"/>
                </a:cubicBezTo>
                <a:cubicBezTo>
                  <a:pt x="571" y="10773"/>
                  <a:pt x="678" y="10719"/>
                  <a:pt x="767" y="10648"/>
                </a:cubicBezTo>
                <a:lnTo>
                  <a:pt x="2284" y="9131"/>
                </a:lnTo>
                <a:cubicBezTo>
                  <a:pt x="3158" y="9881"/>
                  <a:pt x="4265" y="10291"/>
                  <a:pt x="5424" y="10291"/>
                </a:cubicBezTo>
                <a:cubicBezTo>
                  <a:pt x="6584" y="10291"/>
                  <a:pt x="7690" y="9881"/>
                  <a:pt x="8583" y="9113"/>
                </a:cubicBezTo>
                <a:lnTo>
                  <a:pt x="10099" y="10648"/>
                </a:lnTo>
                <a:cubicBezTo>
                  <a:pt x="10171" y="10719"/>
                  <a:pt x="10278" y="10773"/>
                  <a:pt x="10385" y="10773"/>
                </a:cubicBezTo>
                <a:cubicBezTo>
                  <a:pt x="10492" y="10773"/>
                  <a:pt x="10599" y="10719"/>
                  <a:pt x="10688" y="10648"/>
                </a:cubicBezTo>
                <a:cubicBezTo>
                  <a:pt x="10849" y="10487"/>
                  <a:pt x="10849" y="10220"/>
                  <a:pt x="10688" y="10041"/>
                </a:cubicBezTo>
                <a:lnTo>
                  <a:pt x="8886" y="8239"/>
                </a:lnTo>
                <a:cubicBezTo>
                  <a:pt x="8806" y="8159"/>
                  <a:pt x="8698" y="8119"/>
                  <a:pt x="8591" y="8119"/>
                </a:cubicBezTo>
                <a:cubicBezTo>
                  <a:pt x="8484" y="8119"/>
                  <a:pt x="8377" y="8159"/>
                  <a:pt x="8297" y="8239"/>
                </a:cubicBezTo>
                <a:cubicBezTo>
                  <a:pt x="7512" y="9024"/>
                  <a:pt x="6495" y="9435"/>
                  <a:pt x="5424" y="9435"/>
                </a:cubicBezTo>
                <a:cubicBezTo>
                  <a:pt x="3194" y="9435"/>
                  <a:pt x="1374" y="7615"/>
                  <a:pt x="1374" y="5384"/>
                </a:cubicBezTo>
                <a:cubicBezTo>
                  <a:pt x="1374" y="3154"/>
                  <a:pt x="3194" y="1334"/>
                  <a:pt x="5424" y="1334"/>
                </a:cubicBezTo>
                <a:cubicBezTo>
                  <a:pt x="7673" y="1334"/>
                  <a:pt x="9492" y="3154"/>
                  <a:pt x="9492" y="5384"/>
                </a:cubicBezTo>
                <a:cubicBezTo>
                  <a:pt x="9492" y="5795"/>
                  <a:pt x="9421" y="6205"/>
                  <a:pt x="9296" y="6598"/>
                </a:cubicBezTo>
                <a:cubicBezTo>
                  <a:pt x="9225" y="6830"/>
                  <a:pt x="9350" y="7061"/>
                  <a:pt x="9582" y="7133"/>
                </a:cubicBezTo>
                <a:cubicBezTo>
                  <a:pt x="9623" y="7147"/>
                  <a:pt x="9665" y="7153"/>
                  <a:pt x="9706" y="7153"/>
                </a:cubicBezTo>
                <a:cubicBezTo>
                  <a:pt x="9879" y="7153"/>
                  <a:pt x="10041" y="7038"/>
                  <a:pt x="10099" y="6865"/>
                </a:cubicBezTo>
                <a:cubicBezTo>
                  <a:pt x="10260" y="6383"/>
                  <a:pt x="10331" y="5884"/>
                  <a:pt x="10331" y="5384"/>
                </a:cubicBezTo>
                <a:cubicBezTo>
                  <a:pt x="10331" y="4224"/>
                  <a:pt x="9921" y="3118"/>
                  <a:pt x="9171" y="2226"/>
                </a:cubicBezTo>
                <a:lnTo>
                  <a:pt x="10688" y="727"/>
                </a:lnTo>
                <a:cubicBezTo>
                  <a:pt x="10849" y="549"/>
                  <a:pt x="10849" y="281"/>
                  <a:pt x="10688" y="121"/>
                </a:cubicBezTo>
                <a:cubicBezTo>
                  <a:pt x="10608" y="40"/>
                  <a:pt x="10501" y="0"/>
                  <a:pt x="10394" y="0"/>
                </a:cubicBezTo>
                <a:cubicBezTo>
                  <a:pt x="10286" y="0"/>
                  <a:pt x="10179" y="40"/>
                  <a:pt x="10099" y="121"/>
                </a:cubicBezTo>
                <a:lnTo>
                  <a:pt x="8583" y="1637"/>
                </a:lnTo>
                <a:cubicBezTo>
                  <a:pt x="7708" y="888"/>
                  <a:pt x="6602" y="478"/>
                  <a:pt x="5424" y="478"/>
                </a:cubicBezTo>
                <a:cubicBezTo>
                  <a:pt x="4265" y="478"/>
                  <a:pt x="3158" y="888"/>
                  <a:pt x="2284" y="1637"/>
                </a:cubicBezTo>
                <a:lnTo>
                  <a:pt x="767" y="121"/>
                </a:lnTo>
                <a:cubicBezTo>
                  <a:pt x="687" y="40"/>
                  <a:pt x="580" y="0"/>
                  <a:pt x="4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9" name="Google Shape;2279;p55"/>
          <p:cNvGrpSpPr/>
          <p:nvPr/>
        </p:nvGrpSpPr>
        <p:grpSpPr>
          <a:xfrm rot="-684673">
            <a:off x="6841798" y="1558552"/>
            <a:ext cx="341840" cy="341206"/>
            <a:chOff x="2744209" y="2898051"/>
            <a:chExt cx="311242" cy="310664"/>
          </a:xfrm>
        </p:grpSpPr>
        <p:sp>
          <p:nvSpPr>
            <p:cNvPr id="2280" name="Google Shape;2280;p55"/>
            <p:cNvSpPr/>
            <p:nvPr/>
          </p:nvSpPr>
          <p:spPr>
            <a:xfrm>
              <a:off x="2744209" y="2941801"/>
              <a:ext cx="311242" cy="266915"/>
            </a:xfrm>
            <a:custGeom>
              <a:avLst/>
              <a:gdLst/>
              <a:ahLst/>
              <a:cxnLst/>
              <a:rect l="l" t="t" r="r" b="b"/>
              <a:pathLst>
                <a:path w="10778" h="9243" extrusionOk="0">
                  <a:moveTo>
                    <a:pt x="1696" y="0"/>
                  </a:moveTo>
                  <a:cubicBezTo>
                    <a:pt x="750" y="0"/>
                    <a:pt x="1" y="750"/>
                    <a:pt x="1" y="1677"/>
                  </a:cubicBezTo>
                  <a:lnTo>
                    <a:pt x="1" y="5888"/>
                  </a:lnTo>
                  <a:cubicBezTo>
                    <a:pt x="1" y="6816"/>
                    <a:pt x="750" y="7565"/>
                    <a:pt x="1696" y="7565"/>
                  </a:cubicBezTo>
                  <a:lnTo>
                    <a:pt x="4961" y="7565"/>
                  </a:lnTo>
                  <a:lnTo>
                    <a:pt x="4961" y="8404"/>
                  </a:lnTo>
                  <a:lnTo>
                    <a:pt x="3498" y="8404"/>
                  </a:lnTo>
                  <a:cubicBezTo>
                    <a:pt x="3284" y="8404"/>
                    <a:pt x="3088" y="8565"/>
                    <a:pt x="3070" y="8797"/>
                  </a:cubicBezTo>
                  <a:cubicBezTo>
                    <a:pt x="3052" y="9046"/>
                    <a:pt x="3248" y="9243"/>
                    <a:pt x="3498" y="9243"/>
                  </a:cubicBezTo>
                  <a:lnTo>
                    <a:pt x="7263" y="9243"/>
                  </a:lnTo>
                  <a:cubicBezTo>
                    <a:pt x="7495" y="9243"/>
                    <a:pt x="7673" y="9082"/>
                    <a:pt x="7691" y="8868"/>
                  </a:cubicBezTo>
                  <a:cubicBezTo>
                    <a:pt x="7727" y="8618"/>
                    <a:pt x="7530" y="8404"/>
                    <a:pt x="7281" y="8404"/>
                  </a:cubicBezTo>
                  <a:lnTo>
                    <a:pt x="5818" y="8404"/>
                  </a:lnTo>
                  <a:lnTo>
                    <a:pt x="5818" y="7565"/>
                  </a:lnTo>
                  <a:lnTo>
                    <a:pt x="9083" y="7565"/>
                  </a:lnTo>
                  <a:cubicBezTo>
                    <a:pt x="10011" y="7565"/>
                    <a:pt x="10760" y="6816"/>
                    <a:pt x="10778" y="5906"/>
                  </a:cubicBezTo>
                  <a:cubicBezTo>
                    <a:pt x="10778" y="5674"/>
                    <a:pt x="10599" y="5478"/>
                    <a:pt x="10367" y="5460"/>
                  </a:cubicBezTo>
                  <a:cubicBezTo>
                    <a:pt x="10136" y="5460"/>
                    <a:pt x="9939" y="5638"/>
                    <a:pt x="9921" y="5888"/>
                  </a:cubicBezTo>
                  <a:cubicBezTo>
                    <a:pt x="9921" y="6352"/>
                    <a:pt x="9547" y="6727"/>
                    <a:pt x="9083" y="6727"/>
                  </a:cubicBezTo>
                  <a:lnTo>
                    <a:pt x="1696" y="6727"/>
                  </a:lnTo>
                  <a:cubicBezTo>
                    <a:pt x="1232" y="6727"/>
                    <a:pt x="839" y="6352"/>
                    <a:pt x="839" y="5888"/>
                  </a:cubicBezTo>
                  <a:lnTo>
                    <a:pt x="839" y="1267"/>
                  </a:lnTo>
                  <a:cubicBezTo>
                    <a:pt x="839" y="1035"/>
                    <a:pt x="1036" y="839"/>
                    <a:pt x="1286" y="839"/>
                  </a:cubicBezTo>
                  <a:lnTo>
                    <a:pt x="2427" y="839"/>
                  </a:lnTo>
                  <a:cubicBezTo>
                    <a:pt x="2499" y="839"/>
                    <a:pt x="2552" y="803"/>
                    <a:pt x="2588" y="767"/>
                  </a:cubicBezTo>
                  <a:cubicBezTo>
                    <a:pt x="2909" y="411"/>
                    <a:pt x="2659" y="0"/>
                    <a:pt x="2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5"/>
            <p:cNvSpPr/>
            <p:nvPr/>
          </p:nvSpPr>
          <p:spPr>
            <a:xfrm>
              <a:off x="2841613" y="2898051"/>
              <a:ext cx="116463" cy="219094"/>
            </a:xfrm>
            <a:custGeom>
              <a:avLst/>
              <a:gdLst/>
              <a:ahLst/>
              <a:cxnLst/>
              <a:rect l="l" t="t" r="r" b="b"/>
              <a:pathLst>
                <a:path w="4033" h="7587" extrusionOk="0">
                  <a:moveTo>
                    <a:pt x="2011" y="1"/>
                  </a:moveTo>
                  <a:cubicBezTo>
                    <a:pt x="1776" y="1"/>
                    <a:pt x="1588" y="195"/>
                    <a:pt x="1588" y="427"/>
                  </a:cubicBezTo>
                  <a:lnTo>
                    <a:pt x="1588" y="909"/>
                  </a:lnTo>
                  <a:cubicBezTo>
                    <a:pt x="785" y="909"/>
                    <a:pt x="143" y="1569"/>
                    <a:pt x="143" y="2372"/>
                  </a:cubicBezTo>
                  <a:lnTo>
                    <a:pt x="143" y="2657"/>
                  </a:lnTo>
                  <a:cubicBezTo>
                    <a:pt x="143" y="3478"/>
                    <a:pt x="803" y="4138"/>
                    <a:pt x="1606" y="4138"/>
                  </a:cubicBezTo>
                  <a:lnTo>
                    <a:pt x="2569" y="4138"/>
                  </a:lnTo>
                  <a:cubicBezTo>
                    <a:pt x="2908" y="4138"/>
                    <a:pt x="3194" y="4424"/>
                    <a:pt x="3194" y="4763"/>
                  </a:cubicBezTo>
                  <a:lnTo>
                    <a:pt x="3194" y="5262"/>
                  </a:lnTo>
                  <a:cubicBezTo>
                    <a:pt x="3194" y="5601"/>
                    <a:pt x="2908" y="5887"/>
                    <a:pt x="2569" y="5887"/>
                  </a:cubicBezTo>
                  <a:lnTo>
                    <a:pt x="1285" y="5887"/>
                  </a:lnTo>
                  <a:cubicBezTo>
                    <a:pt x="1035" y="5887"/>
                    <a:pt x="821" y="5655"/>
                    <a:pt x="839" y="5387"/>
                  </a:cubicBezTo>
                  <a:cubicBezTo>
                    <a:pt x="839" y="5280"/>
                    <a:pt x="803" y="5173"/>
                    <a:pt x="732" y="5119"/>
                  </a:cubicBezTo>
                  <a:cubicBezTo>
                    <a:pt x="626" y="5040"/>
                    <a:pt x="518" y="5006"/>
                    <a:pt x="420" y="5006"/>
                  </a:cubicBezTo>
                  <a:cubicBezTo>
                    <a:pt x="186" y="5006"/>
                    <a:pt x="0" y="5197"/>
                    <a:pt x="0" y="5423"/>
                  </a:cubicBezTo>
                  <a:cubicBezTo>
                    <a:pt x="0" y="6136"/>
                    <a:pt x="571" y="6725"/>
                    <a:pt x="1285" y="6725"/>
                  </a:cubicBezTo>
                  <a:lnTo>
                    <a:pt x="1588" y="6725"/>
                  </a:lnTo>
                  <a:lnTo>
                    <a:pt x="1588" y="7243"/>
                  </a:lnTo>
                  <a:cubicBezTo>
                    <a:pt x="1588" y="7332"/>
                    <a:pt x="1642" y="7439"/>
                    <a:pt x="1731" y="7492"/>
                  </a:cubicBezTo>
                  <a:cubicBezTo>
                    <a:pt x="1827" y="7558"/>
                    <a:pt x="1924" y="7586"/>
                    <a:pt x="2014" y="7586"/>
                  </a:cubicBezTo>
                  <a:cubicBezTo>
                    <a:pt x="2243" y="7586"/>
                    <a:pt x="2427" y="7402"/>
                    <a:pt x="2427" y="7171"/>
                  </a:cubicBezTo>
                  <a:lnTo>
                    <a:pt x="2427" y="6725"/>
                  </a:lnTo>
                  <a:lnTo>
                    <a:pt x="2569" y="6725"/>
                  </a:lnTo>
                  <a:cubicBezTo>
                    <a:pt x="3372" y="6725"/>
                    <a:pt x="4033" y="6065"/>
                    <a:pt x="4033" y="5262"/>
                  </a:cubicBezTo>
                  <a:lnTo>
                    <a:pt x="4033" y="4763"/>
                  </a:lnTo>
                  <a:cubicBezTo>
                    <a:pt x="4033" y="3960"/>
                    <a:pt x="3372" y="3299"/>
                    <a:pt x="2569" y="3299"/>
                  </a:cubicBezTo>
                  <a:lnTo>
                    <a:pt x="1606" y="3299"/>
                  </a:lnTo>
                  <a:cubicBezTo>
                    <a:pt x="1267" y="3299"/>
                    <a:pt x="981" y="3014"/>
                    <a:pt x="981" y="2657"/>
                  </a:cubicBezTo>
                  <a:lnTo>
                    <a:pt x="981" y="2372"/>
                  </a:lnTo>
                  <a:cubicBezTo>
                    <a:pt x="981" y="2033"/>
                    <a:pt x="1267" y="1747"/>
                    <a:pt x="1606" y="1747"/>
                  </a:cubicBezTo>
                  <a:lnTo>
                    <a:pt x="2534" y="1747"/>
                  </a:lnTo>
                  <a:cubicBezTo>
                    <a:pt x="2819" y="1747"/>
                    <a:pt x="3051" y="2015"/>
                    <a:pt x="2962" y="2300"/>
                  </a:cubicBezTo>
                  <a:cubicBezTo>
                    <a:pt x="2962" y="2336"/>
                    <a:pt x="2962" y="2372"/>
                    <a:pt x="2980" y="2389"/>
                  </a:cubicBezTo>
                  <a:cubicBezTo>
                    <a:pt x="3117" y="2540"/>
                    <a:pt x="3267" y="2602"/>
                    <a:pt x="3401" y="2602"/>
                  </a:cubicBezTo>
                  <a:cubicBezTo>
                    <a:pt x="3633" y="2602"/>
                    <a:pt x="3818" y="2419"/>
                    <a:pt x="3818" y="2193"/>
                  </a:cubicBezTo>
                  <a:cubicBezTo>
                    <a:pt x="3818" y="1479"/>
                    <a:pt x="3247" y="909"/>
                    <a:pt x="2534" y="909"/>
                  </a:cubicBezTo>
                  <a:lnTo>
                    <a:pt x="2427" y="909"/>
                  </a:lnTo>
                  <a:lnTo>
                    <a:pt x="2427" y="248"/>
                  </a:lnTo>
                  <a:cubicBezTo>
                    <a:pt x="2427" y="231"/>
                    <a:pt x="2427" y="213"/>
                    <a:pt x="2409" y="195"/>
                  </a:cubicBezTo>
                  <a:cubicBezTo>
                    <a:pt x="2278" y="57"/>
                    <a:pt x="2138" y="1"/>
                    <a:pt x="2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5"/>
            <p:cNvSpPr/>
            <p:nvPr/>
          </p:nvSpPr>
          <p:spPr>
            <a:xfrm>
              <a:off x="2970927" y="2941801"/>
              <a:ext cx="84524" cy="121314"/>
            </a:xfrm>
            <a:custGeom>
              <a:avLst/>
              <a:gdLst/>
              <a:ahLst/>
              <a:cxnLst/>
              <a:rect l="l" t="t" r="r" b="b"/>
              <a:pathLst>
                <a:path w="2927" h="4201" extrusionOk="0">
                  <a:moveTo>
                    <a:pt x="447" y="0"/>
                  </a:moveTo>
                  <a:cubicBezTo>
                    <a:pt x="411" y="0"/>
                    <a:pt x="393" y="0"/>
                    <a:pt x="375" y="36"/>
                  </a:cubicBezTo>
                  <a:cubicBezTo>
                    <a:pt x="1" y="393"/>
                    <a:pt x="250" y="839"/>
                    <a:pt x="607" y="839"/>
                  </a:cubicBezTo>
                  <a:lnTo>
                    <a:pt x="1856" y="839"/>
                  </a:lnTo>
                  <a:cubicBezTo>
                    <a:pt x="1981" y="839"/>
                    <a:pt x="2070" y="928"/>
                    <a:pt x="2070" y="1053"/>
                  </a:cubicBezTo>
                  <a:lnTo>
                    <a:pt x="2070" y="3943"/>
                  </a:lnTo>
                  <a:cubicBezTo>
                    <a:pt x="2070" y="3961"/>
                    <a:pt x="2088" y="3997"/>
                    <a:pt x="2106" y="4015"/>
                  </a:cubicBezTo>
                  <a:cubicBezTo>
                    <a:pt x="2238" y="4146"/>
                    <a:pt x="2378" y="4201"/>
                    <a:pt x="2505" y="4201"/>
                  </a:cubicBezTo>
                  <a:cubicBezTo>
                    <a:pt x="2739" y="4201"/>
                    <a:pt x="2927" y="4014"/>
                    <a:pt x="2927" y="3783"/>
                  </a:cubicBezTo>
                  <a:lnTo>
                    <a:pt x="2927" y="428"/>
                  </a:lnTo>
                  <a:cubicBezTo>
                    <a:pt x="2927" y="196"/>
                    <a:pt x="2731" y="0"/>
                    <a:pt x="2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3" name="Google Shape;2283;p55"/>
          <p:cNvSpPr/>
          <p:nvPr/>
        </p:nvSpPr>
        <p:spPr>
          <a:xfrm rot="-693337">
            <a:off x="1982273" y="1573360"/>
            <a:ext cx="306646" cy="311564"/>
          </a:xfrm>
          <a:custGeom>
            <a:avLst/>
            <a:gdLst/>
            <a:ahLst/>
            <a:cxnLst/>
            <a:rect l="l" t="t" r="r" b="b"/>
            <a:pathLst>
              <a:path w="10600" h="10770" extrusionOk="0">
                <a:moveTo>
                  <a:pt x="5693" y="839"/>
                </a:moveTo>
                <a:cubicBezTo>
                  <a:pt x="6406" y="839"/>
                  <a:pt x="7173" y="1214"/>
                  <a:pt x="7388" y="2035"/>
                </a:cubicBezTo>
                <a:lnTo>
                  <a:pt x="5086" y="2035"/>
                </a:lnTo>
                <a:cubicBezTo>
                  <a:pt x="4711" y="2035"/>
                  <a:pt x="4336" y="2177"/>
                  <a:pt x="4033" y="2409"/>
                </a:cubicBezTo>
                <a:cubicBezTo>
                  <a:pt x="3748" y="2641"/>
                  <a:pt x="3534" y="2980"/>
                  <a:pt x="3444" y="3355"/>
                </a:cubicBezTo>
                <a:cubicBezTo>
                  <a:pt x="3426" y="3408"/>
                  <a:pt x="2427" y="7851"/>
                  <a:pt x="2409" y="7905"/>
                </a:cubicBezTo>
                <a:lnTo>
                  <a:pt x="1767" y="7905"/>
                </a:lnTo>
                <a:cubicBezTo>
                  <a:pt x="1517" y="7905"/>
                  <a:pt x="1268" y="7780"/>
                  <a:pt x="1107" y="7584"/>
                </a:cubicBezTo>
                <a:cubicBezTo>
                  <a:pt x="946" y="7387"/>
                  <a:pt x="875" y="7138"/>
                  <a:pt x="929" y="6888"/>
                </a:cubicBezTo>
                <a:lnTo>
                  <a:pt x="2124" y="1499"/>
                </a:lnTo>
                <a:cubicBezTo>
                  <a:pt x="2213" y="1125"/>
                  <a:pt x="2552" y="839"/>
                  <a:pt x="2945" y="839"/>
                </a:cubicBezTo>
                <a:close/>
                <a:moveTo>
                  <a:pt x="2945" y="1"/>
                </a:moveTo>
                <a:cubicBezTo>
                  <a:pt x="2570" y="1"/>
                  <a:pt x="2195" y="125"/>
                  <a:pt x="1892" y="375"/>
                </a:cubicBezTo>
                <a:cubicBezTo>
                  <a:pt x="1589" y="607"/>
                  <a:pt x="1392" y="946"/>
                  <a:pt x="1303" y="1321"/>
                </a:cubicBezTo>
                <a:lnTo>
                  <a:pt x="108" y="6709"/>
                </a:lnTo>
                <a:cubicBezTo>
                  <a:pt x="1" y="7191"/>
                  <a:pt x="126" y="7709"/>
                  <a:pt x="447" y="8101"/>
                </a:cubicBezTo>
                <a:cubicBezTo>
                  <a:pt x="768" y="8511"/>
                  <a:pt x="1250" y="8743"/>
                  <a:pt x="1767" y="8743"/>
                </a:cubicBezTo>
                <a:lnTo>
                  <a:pt x="2231" y="8743"/>
                </a:lnTo>
                <a:lnTo>
                  <a:pt x="2213" y="8797"/>
                </a:lnTo>
                <a:cubicBezTo>
                  <a:pt x="2124" y="9190"/>
                  <a:pt x="2178" y="9600"/>
                  <a:pt x="2374" y="9957"/>
                </a:cubicBezTo>
                <a:cubicBezTo>
                  <a:pt x="2677" y="10473"/>
                  <a:pt x="3201" y="10770"/>
                  <a:pt x="3779" y="10770"/>
                </a:cubicBezTo>
                <a:cubicBezTo>
                  <a:pt x="3880" y="10770"/>
                  <a:pt x="3983" y="10760"/>
                  <a:pt x="4087" y="10742"/>
                </a:cubicBezTo>
                <a:cubicBezTo>
                  <a:pt x="4693" y="10617"/>
                  <a:pt x="5193" y="10135"/>
                  <a:pt x="5336" y="9529"/>
                </a:cubicBezTo>
                <a:lnTo>
                  <a:pt x="5603" y="8404"/>
                </a:lnTo>
                <a:cubicBezTo>
                  <a:pt x="5657" y="8208"/>
                  <a:pt x="5817" y="8065"/>
                  <a:pt x="6014" y="8065"/>
                </a:cubicBezTo>
                <a:lnTo>
                  <a:pt x="6727" y="8065"/>
                </a:lnTo>
                <a:cubicBezTo>
                  <a:pt x="7744" y="8065"/>
                  <a:pt x="8672" y="7726"/>
                  <a:pt x="9332" y="7066"/>
                </a:cubicBezTo>
                <a:cubicBezTo>
                  <a:pt x="9493" y="6906"/>
                  <a:pt x="9511" y="6638"/>
                  <a:pt x="9350" y="6477"/>
                </a:cubicBezTo>
                <a:cubicBezTo>
                  <a:pt x="9266" y="6393"/>
                  <a:pt x="9151" y="6348"/>
                  <a:pt x="9035" y="6348"/>
                </a:cubicBezTo>
                <a:cubicBezTo>
                  <a:pt x="8932" y="6348"/>
                  <a:pt x="8828" y="6384"/>
                  <a:pt x="8744" y="6460"/>
                </a:cubicBezTo>
                <a:cubicBezTo>
                  <a:pt x="8226" y="6977"/>
                  <a:pt x="7530" y="7227"/>
                  <a:pt x="6727" y="7227"/>
                </a:cubicBezTo>
                <a:lnTo>
                  <a:pt x="5639" y="7227"/>
                </a:lnTo>
                <a:cubicBezTo>
                  <a:pt x="5282" y="7227"/>
                  <a:pt x="4961" y="7477"/>
                  <a:pt x="4872" y="7833"/>
                </a:cubicBezTo>
                <a:lnTo>
                  <a:pt x="4479" y="9457"/>
                </a:lnTo>
                <a:cubicBezTo>
                  <a:pt x="4461" y="9564"/>
                  <a:pt x="4408" y="9653"/>
                  <a:pt x="4319" y="9725"/>
                </a:cubicBezTo>
                <a:cubicBezTo>
                  <a:pt x="4149" y="9863"/>
                  <a:pt x="3963" y="9926"/>
                  <a:pt x="3785" y="9926"/>
                </a:cubicBezTo>
                <a:cubicBezTo>
                  <a:pt x="3550" y="9926"/>
                  <a:pt x="3329" y="9818"/>
                  <a:pt x="3177" y="9636"/>
                </a:cubicBezTo>
                <a:cubicBezTo>
                  <a:pt x="3034" y="9457"/>
                  <a:pt x="2980" y="9225"/>
                  <a:pt x="3034" y="8993"/>
                </a:cubicBezTo>
                <a:lnTo>
                  <a:pt x="3694" y="6031"/>
                </a:lnTo>
                <a:lnTo>
                  <a:pt x="4586" y="6031"/>
                </a:lnTo>
                <a:cubicBezTo>
                  <a:pt x="5264" y="6031"/>
                  <a:pt x="5871" y="5924"/>
                  <a:pt x="6371" y="5692"/>
                </a:cubicBezTo>
                <a:cubicBezTo>
                  <a:pt x="6924" y="5443"/>
                  <a:pt x="7352" y="5068"/>
                  <a:pt x="7673" y="4586"/>
                </a:cubicBezTo>
                <a:cubicBezTo>
                  <a:pt x="7798" y="4390"/>
                  <a:pt x="7744" y="4122"/>
                  <a:pt x="7548" y="3997"/>
                </a:cubicBezTo>
                <a:cubicBezTo>
                  <a:pt x="7477" y="3952"/>
                  <a:pt x="7399" y="3930"/>
                  <a:pt x="7322" y="3930"/>
                </a:cubicBezTo>
                <a:cubicBezTo>
                  <a:pt x="7187" y="3930"/>
                  <a:pt x="7057" y="3997"/>
                  <a:pt x="6977" y="4122"/>
                </a:cubicBezTo>
                <a:cubicBezTo>
                  <a:pt x="6513" y="4836"/>
                  <a:pt x="5710" y="5193"/>
                  <a:pt x="4586" y="5193"/>
                </a:cubicBezTo>
                <a:lnTo>
                  <a:pt x="3890" y="5193"/>
                </a:lnTo>
                <a:lnTo>
                  <a:pt x="4265" y="3533"/>
                </a:lnTo>
                <a:cubicBezTo>
                  <a:pt x="4354" y="3159"/>
                  <a:pt x="4693" y="2873"/>
                  <a:pt x="5086" y="2873"/>
                </a:cubicBezTo>
                <a:lnTo>
                  <a:pt x="8048" y="2873"/>
                </a:lnTo>
                <a:cubicBezTo>
                  <a:pt x="8565" y="2927"/>
                  <a:pt x="9029" y="3141"/>
                  <a:pt x="9297" y="3480"/>
                </a:cubicBezTo>
                <a:cubicBezTo>
                  <a:pt x="9600" y="3855"/>
                  <a:pt x="9671" y="4354"/>
                  <a:pt x="9547" y="4979"/>
                </a:cubicBezTo>
                <a:cubicBezTo>
                  <a:pt x="9493" y="5211"/>
                  <a:pt x="9636" y="5425"/>
                  <a:pt x="9868" y="5478"/>
                </a:cubicBezTo>
                <a:cubicBezTo>
                  <a:pt x="9901" y="5486"/>
                  <a:pt x="9933" y="5489"/>
                  <a:pt x="9965" y="5489"/>
                </a:cubicBezTo>
                <a:cubicBezTo>
                  <a:pt x="10157" y="5489"/>
                  <a:pt x="10321" y="5356"/>
                  <a:pt x="10367" y="5157"/>
                </a:cubicBezTo>
                <a:cubicBezTo>
                  <a:pt x="10599" y="4051"/>
                  <a:pt x="10278" y="3355"/>
                  <a:pt x="9957" y="2945"/>
                </a:cubicBezTo>
                <a:cubicBezTo>
                  <a:pt x="9564" y="2463"/>
                  <a:pt x="8940" y="2142"/>
                  <a:pt x="8244" y="2052"/>
                </a:cubicBezTo>
                <a:cubicBezTo>
                  <a:pt x="8030" y="696"/>
                  <a:pt x="6834" y="1"/>
                  <a:pt x="5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55"/>
          <p:cNvSpPr/>
          <p:nvPr/>
        </p:nvSpPr>
        <p:spPr>
          <a:xfrm rot="1028148">
            <a:off x="4415680" y="1614596"/>
            <a:ext cx="313871" cy="229068"/>
          </a:xfrm>
          <a:custGeom>
            <a:avLst/>
            <a:gdLst/>
            <a:ahLst/>
            <a:cxnLst/>
            <a:rect l="l" t="t" r="r" b="b"/>
            <a:pathLst>
              <a:path w="10832" h="7906" extrusionOk="0">
                <a:moveTo>
                  <a:pt x="9083" y="840"/>
                </a:moveTo>
                <a:cubicBezTo>
                  <a:pt x="9547" y="840"/>
                  <a:pt x="9921" y="1214"/>
                  <a:pt x="9921" y="1678"/>
                </a:cubicBezTo>
                <a:lnTo>
                  <a:pt x="9921" y="2624"/>
                </a:lnTo>
                <a:lnTo>
                  <a:pt x="6781" y="2624"/>
                </a:lnTo>
                <a:cubicBezTo>
                  <a:pt x="6603" y="2142"/>
                  <a:pt x="6139" y="1785"/>
                  <a:pt x="5585" y="1785"/>
                </a:cubicBezTo>
                <a:cubicBezTo>
                  <a:pt x="5104" y="1785"/>
                  <a:pt x="4658" y="2124"/>
                  <a:pt x="4354" y="2392"/>
                </a:cubicBezTo>
                <a:cubicBezTo>
                  <a:pt x="4051" y="2124"/>
                  <a:pt x="3605" y="1785"/>
                  <a:pt x="3123" y="1785"/>
                </a:cubicBezTo>
                <a:cubicBezTo>
                  <a:pt x="2588" y="1785"/>
                  <a:pt x="2106" y="2142"/>
                  <a:pt x="1946" y="2624"/>
                </a:cubicBezTo>
                <a:lnTo>
                  <a:pt x="839" y="2624"/>
                </a:lnTo>
                <a:lnTo>
                  <a:pt x="839" y="1678"/>
                </a:lnTo>
                <a:cubicBezTo>
                  <a:pt x="839" y="1214"/>
                  <a:pt x="1214" y="840"/>
                  <a:pt x="1678" y="840"/>
                </a:cubicBezTo>
                <a:close/>
                <a:moveTo>
                  <a:pt x="3123" y="2642"/>
                </a:moveTo>
                <a:cubicBezTo>
                  <a:pt x="3319" y="2642"/>
                  <a:pt x="3605" y="2838"/>
                  <a:pt x="3819" y="3052"/>
                </a:cubicBezTo>
                <a:cubicBezTo>
                  <a:pt x="3605" y="3266"/>
                  <a:pt x="3319" y="3480"/>
                  <a:pt x="3123" y="3480"/>
                </a:cubicBezTo>
                <a:cubicBezTo>
                  <a:pt x="2891" y="3480"/>
                  <a:pt x="2713" y="3284"/>
                  <a:pt x="2713" y="3052"/>
                </a:cubicBezTo>
                <a:cubicBezTo>
                  <a:pt x="2713" y="2820"/>
                  <a:pt x="2891" y="2642"/>
                  <a:pt x="3123" y="2642"/>
                </a:cubicBezTo>
                <a:close/>
                <a:moveTo>
                  <a:pt x="5585" y="2642"/>
                </a:moveTo>
                <a:cubicBezTo>
                  <a:pt x="5817" y="2642"/>
                  <a:pt x="6014" y="2820"/>
                  <a:pt x="6014" y="3052"/>
                </a:cubicBezTo>
                <a:cubicBezTo>
                  <a:pt x="6014" y="3284"/>
                  <a:pt x="5817" y="3480"/>
                  <a:pt x="5585" y="3480"/>
                </a:cubicBezTo>
                <a:cubicBezTo>
                  <a:pt x="5389" y="3480"/>
                  <a:pt x="5104" y="3266"/>
                  <a:pt x="4890" y="3052"/>
                </a:cubicBezTo>
                <a:cubicBezTo>
                  <a:pt x="5104" y="2838"/>
                  <a:pt x="5389" y="2642"/>
                  <a:pt x="5585" y="2642"/>
                </a:cubicBezTo>
                <a:close/>
                <a:moveTo>
                  <a:pt x="1678" y="1"/>
                </a:moveTo>
                <a:cubicBezTo>
                  <a:pt x="750" y="1"/>
                  <a:pt x="1" y="750"/>
                  <a:pt x="1" y="1678"/>
                </a:cubicBezTo>
                <a:lnTo>
                  <a:pt x="1" y="6496"/>
                </a:lnTo>
                <a:cubicBezTo>
                  <a:pt x="1" y="7281"/>
                  <a:pt x="625" y="7905"/>
                  <a:pt x="1410" y="7905"/>
                </a:cubicBezTo>
                <a:lnTo>
                  <a:pt x="9083" y="7905"/>
                </a:lnTo>
                <a:cubicBezTo>
                  <a:pt x="10046" y="7905"/>
                  <a:pt x="10831" y="7084"/>
                  <a:pt x="10760" y="6085"/>
                </a:cubicBezTo>
                <a:cubicBezTo>
                  <a:pt x="10760" y="6050"/>
                  <a:pt x="10724" y="5978"/>
                  <a:pt x="10688" y="5943"/>
                </a:cubicBezTo>
                <a:cubicBezTo>
                  <a:pt x="10572" y="5844"/>
                  <a:pt x="10452" y="5802"/>
                  <a:pt x="10343" y="5802"/>
                </a:cubicBezTo>
                <a:cubicBezTo>
                  <a:pt x="10116" y="5802"/>
                  <a:pt x="9933" y="5982"/>
                  <a:pt x="9921" y="6210"/>
                </a:cubicBezTo>
                <a:cubicBezTo>
                  <a:pt x="9903" y="6710"/>
                  <a:pt x="9422" y="7067"/>
                  <a:pt x="8922" y="7067"/>
                </a:cubicBezTo>
                <a:lnTo>
                  <a:pt x="1678" y="7067"/>
                </a:lnTo>
                <a:cubicBezTo>
                  <a:pt x="1214" y="7067"/>
                  <a:pt x="839" y="6692"/>
                  <a:pt x="839" y="6228"/>
                </a:cubicBezTo>
                <a:lnTo>
                  <a:pt x="839" y="3480"/>
                </a:lnTo>
                <a:lnTo>
                  <a:pt x="1946" y="3480"/>
                </a:lnTo>
                <a:cubicBezTo>
                  <a:pt x="2106" y="3962"/>
                  <a:pt x="2588" y="4319"/>
                  <a:pt x="3123" y="4319"/>
                </a:cubicBezTo>
                <a:cubicBezTo>
                  <a:pt x="3284" y="4319"/>
                  <a:pt x="3444" y="4283"/>
                  <a:pt x="3605" y="4212"/>
                </a:cubicBezTo>
                <a:lnTo>
                  <a:pt x="3605" y="4212"/>
                </a:lnTo>
                <a:cubicBezTo>
                  <a:pt x="3444" y="4551"/>
                  <a:pt x="3212" y="4872"/>
                  <a:pt x="2873" y="5122"/>
                </a:cubicBezTo>
                <a:cubicBezTo>
                  <a:pt x="2695" y="5247"/>
                  <a:pt x="2624" y="5479"/>
                  <a:pt x="2731" y="5675"/>
                </a:cubicBezTo>
                <a:cubicBezTo>
                  <a:pt x="2820" y="5818"/>
                  <a:pt x="2963" y="5889"/>
                  <a:pt x="3105" y="5889"/>
                </a:cubicBezTo>
                <a:cubicBezTo>
                  <a:pt x="3195" y="5889"/>
                  <a:pt x="3266" y="5871"/>
                  <a:pt x="3337" y="5818"/>
                </a:cubicBezTo>
                <a:cubicBezTo>
                  <a:pt x="3837" y="5479"/>
                  <a:pt x="4140" y="5033"/>
                  <a:pt x="4354" y="4587"/>
                </a:cubicBezTo>
                <a:cubicBezTo>
                  <a:pt x="4568" y="5033"/>
                  <a:pt x="4890" y="5479"/>
                  <a:pt x="5371" y="5818"/>
                </a:cubicBezTo>
                <a:cubicBezTo>
                  <a:pt x="5443" y="5871"/>
                  <a:pt x="5532" y="5889"/>
                  <a:pt x="5603" y="5889"/>
                </a:cubicBezTo>
                <a:cubicBezTo>
                  <a:pt x="5746" y="5889"/>
                  <a:pt x="5889" y="5818"/>
                  <a:pt x="5978" y="5675"/>
                </a:cubicBezTo>
                <a:cubicBezTo>
                  <a:pt x="6085" y="5479"/>
                  <a:pt x="6014" y="5247"/>
                  <a:pt x="5835" y="5122"/>
                </a:cubicBezTo>
                <a:cubicBezTo>
                  <a:pt x="5496" y="4872"/>
                  <a:pt x="5264" y="4551"/>
                  <a:pt x="5122" y="4212"/>
                </a:cubicBezTo>
                <a:lnTo>
                  <a:pt x="5122" y="4212"/>
                </a:lnTo>
                <a:cubicBezTo>
                  <a:pt x="5264" y="4283"/>
                  <a:pt x="5425" y="4319"/>
                  <a:pt x="5585" y="4319"/>
                </a:cubicBezTo>
                <a:cubicBezTo>
                  <a:pt x="6139" y="4319"/>
                  <a:pt x="6603" y="3962"/>
                  <a:pt x="6781" y="3480"/>
                </a:cubicBezTo>
                <a:lnTo>
                  <a:pt x="9921" y="3480"/>
                </a:lnTo>
                <a:lnTo>
                  <a:pt x="9921" y="4123"/>
                </a:lnTo>
                <a:cubicBezTo>
                  <a:pt x="9921" y="4337"/>
                  <a:pt x="10082" y="4515"/>
                  <a:pt x="10296" y="4551"/>
                </a:cubicBezTo>
                <a:cubicBezTo>
                  <a:pt x="10307" y="4552"/>
                  <a:pt x="10317" y="4552"/>
                  <a:pt x="10327" y="4552"/>
                </a:cubicBezTo>
                <a:cubicBezTo>
                  <a:pt x="10563" y="4552"/>
                  <a:pt x="10760" y="4362"/>
                  <a:pt x="10760" y="4123"/>
                </a:cubicBezTo>
                <a:lnTo>
                  <a:pt x="10760" y="1678"/>
                </a:lnTo>
                <a:cubicBezTo>
                  <a:pt x="10760" y="750"/>
                  <a:pt x="10010" y="1"/>
                  <a:pt x="90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56;p81"/>
          <p:cNvSpPr/>
          <p:nvPr/>
        </p:nvSpPr>
        <p:spPr>
          <a:xfrm>
            <a:off x="1865436" y="1502855"/>
            <a:ext cx="540320" cy="554627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790" y="1494568"/>
            <a:ext cx="426418" cy="6122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978" y="1498362"/>
            <a:ext cx="563611" cy="5636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925" y="3439966"/>
            <a:ext cx="647865" cy="4205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591" y="3261855"/>
            <a:ext cx="588412" cy="5987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9367" y="3284893"/>
            <a:ext cx="594646" cy="5946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513DDA-F0F2-662B-5E4F-596B54F06D4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PT" dirty="0"/>
              <a:t>Tipos de utilizadores</a:t>
            </a: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B3F752D2-AEB5-0B6B-39A3-088A53701AB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772633" y="1240465"/>
            <a:ext cx="7379717" cy="3557139"/>
          </a:xfrm>
        </p:spPr>
        <p:txBody>
          <a:bodyPr/>
          <a:lstStyle/>
          <a:p>
            <a:pPr algn="l"/>
            <a:endParaRPr lang="pt-PT" dirty="0"/>
          </a:p>
          <a:p>
            <a:pPr algn="l"/>
            <a:endParaRPr lang="pt-PT" dirty="0"/>
          </a:p>
          <a:p>
            <a:pPr algn="l"/>
            <a:r>
              <a:rPr lang="pt-PT" b="1" dirty="0"/>
              <a:t>Visitante</a:t>
            </a:r>
            <a:endParaRPr lang="pt-PT" dirty="0"/>
          </a:p>
          <a:p>
            <a:pPr algn="l"/>
            <a:endParaRPr lang="pt-PT" dirty="0"/>
          </a:p>
          <a:p>
            <a:pPr algn="l"/>
            <a:r>
              <a:rPr lang="pt-PT" b="1" dirty="0"/>
              <a:t>Cliente</a:t>
            </a:r>
          </a:p>
          <a:p>
            <a:pPr algn="l"/>
            <a:endParaRPr lang="pt-PT" dirty="0"/>
          </a:p>
          <a:p>
            <a:pPr algn="l"/>
            <a:r>
              <a:rPr lang="pt-PT" b="1" dirty="0"/>
              <a:t>Funcionário</a:t>
            </a:r>
            <a:endParaRPr lang="pt-PT" dirty="0"/>
          </a:p>
          <a:p>
            <a:pPr algn="l"/>
            <a:endParaRPr lang="pt-PT" dirty="0"/>
          </a:p>
          <a:p>
            <a:pPr algn="l"/>
            <a:r>
              <a:rPr lang="pt-PT" b="1" dirty="0"/>
              <a:t>Administrador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406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513DDA-F0F2-662B-5E4F-596B54F06D4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PT" dirty="0"/>
              <a:t>tecnologias</a:t>
            </a: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B3F752D2-AEB5-0B6B-39A3-088A53701AB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772633" y="1240465"/>
            <a:ext cx="7379717" cy="3557139"/>
          </a:xfrm>
        </p:spPr>
        <p:txBody>
          <a:bodyPr/>
          <a:lstStyle/>
          <a:p>
            <a:pPr algn="l"/>
            <a:endParaRPr lang="pt-PT" dirty="0"/>
          </a:p>
          <a:p>
            <a:pPr algn="l"/>
            <a:endParaRPr lang="pt-PT" dirty="0"/>
          </a:p>
          <a:p>
            <a:pPr algn="l"/>
            <a:r>
              <a:rPr lang="pt-PT" b="1" dirty="0"/>
              <a:t>Angular</a:t>
            </a:r>
            <a:r>
              <a:rPr lang="pt-PT" dirty="0"/>
              <a:t> - </a:t>
            </a:r>
            <a:r>
              <a:rPr lang="pt-PT" dirty="0" err="1"/>
              <a:t>Frontend</a:t>
            </a:r>
            <a:r>
              <a:rPr lang="pt-PT" dirty="0"/>
              <a:t> </a:t>
            </a:r>
          </a:p>
          <a:p>
            <a:pPr algn="l"/>
            <a:endParaRPr lang="pt-PT" dirty="0"/>
          </a:p>
          <a:p>
            <a:pPr algn="l"/>
            <a:r>
              <a:rPr lang="pt-PT" b="1" dirty="0"/>
              <a:t>Node.js e </a:t>
            </a:r>
            <a:r>
              <a:rPr lang="pt-PT" b="1" dirty="0" err="1"/>
              <a:t>MySQL</a:t>
            </a:r>
            <a:r>
              <a:rPr lang="pt-PT" b="1" dirty="0"/>
              <a:t> </a:t>
            </a:r>
            <a:r>
              <a:rPr lang="pt-PT" dirty="0"/>
              <a:t>- </a:t>
            </a:r>
            <a:r>
              <a:rPr lang="pt-PT" dirty="0" err="1"/>
              <a:t>Backend</a:t>
            </a:r>
            <a:r>
              <a:rPr lang="pt-PT" dirty="0"/>
              <a:t> </a:t>
            </a:r>
          </a:p>
          <a:p>
            <a:pPr algn="l"/>
            <a:endParaRPr lang="pt-PT" dirty="0"/>
          </a:p>
          <a:p>
            <a:pPr algn="l"/>
            <a:r>
              <a:rPr lang="pt-PT" b="1" dirty="0" err="1"/>
              <a:t>Azure</a:t>
            </a:r>
            <a:r>
              <a:rPr lang="pt-PT" b="1" dirty="0"/>
              <a:t> </a:t>
            </a:r>
            <a:r>
              <a:rPr lang="pt-PT" b="1" dirty="0" err="1"/>
              <a:t>DevOps</a:t>
            </a:r>
            <a:r>
              <a:rPr lang="pt-PT" b="1" dirty="0"/>
              <a:t> </a:t>
            </a:r>
            <a:r>
              <a:rPr lang="pt-PT" dirty="0"/>
              <a:t>- Software de ALM </a:t>
            </a:r>
          </a:p>
          <a:p>
            <a:pPr algn="l"/>
            <a:endParaRPr lang="pt-PT" dirty="0"/>
          </a:p>
          <a:p>
            <a:pPr algn="l"/>
            <a:r>
              <a:rPr lang="pt-PT" b="1" dirty="0" err="1"/>
              <a:t>Git</a:t>
            </a:r>
            <a:r>
              <a:rPr lang="pt-PT" dirty="0"/>
              <a:t> - Sistema de Controlo de versões</a:t>
            </a:r>
          </a:p>
        </p:txBody>
      </p:sp>
    </p:spTree>
    <p:extLst>
      <p:ext uri="{BB962C8B-B14F-4D97-AF65-F5344CB8AC3E}">
        <p14:creationId xmlns:p14="http://schemas.microsoft.com/office/powerpoint/2010/main" val="972749558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Tech Shop Company Profile by Slidesgo">
  <a:themeElements>
    <a:clrScheme name="Simple Light">
      <a:dk1>
        <a:srgbClr val="474747"/>
      </a:dk1>
      <a:lt1>
        <a:srgbClr val="D8D6D6"/>
      </a:lt1>
      <a:dk2>
        <a:srgbClr val="FFFFFF"/>
      </a:dk2>
      <a:lt2>
        <a:srgbClr val="D1AEFF"/>
      </a:lt2>
      <a:accent1>
        <a:srgbClr val="CEC7E2"/>
      </a:accent1>
      <a:accent2>
        <a:srgbClr val="91FF6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747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222</Words>
  <Application>Microsoft Office PowerPoint</Application>
  <PresentationFormat>Apresentação no Ecrã (16:9)</PresentationFormat>
  <Paragraphs>62</Paragraphs>
  <Slides>12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Montserrat</vt:lpstr>
      <vt:lpstr>Arial</vt:lpstr>
      <vt:lpstr>Bebas Neue</vt:lpstr>
      <vt:lpstr>Online Tech Shop Company Profile by Slidesgo</vt:lpstr>
      <vt:lpstr>ONLINE clothing SHOP developers</vt:lpstr>
      <vt:lpstr>ABOUT US</vt:lpstr>
      <vt:lpstr>ABOUT US</vt:lpstr>
      <vt:lpstr>A nossa equipa</vt:lpstr>
      <vt:lpstr>6,703,580</vt:lpstr>
      <vt:lpstr>LOCalização</vt:lpstr>
      <vt:lpstr>Nossos serviços</vt:lpstr>
      <vt:lpstr>Tipos de utilizadores</vt:lpstr>
      <vt:lpstr>tecnologias</vt:lpstr>
      <vt:lpstr>Problemas encontrados</vt:lpstr>
      <vt:lpstr>—Mahatma Gandhi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clothing SHOP</dc:title>
  <cp:lastModifiedBy>diogo oliveira</cp:lastModifiedBy>
  <cp:revision>17</cp:revision>
  <dcterms:modified xsi:type="dcterms:W3CDTF">2022-06-14T13:59:56Z</dcterms:modified>
</cp:coreProperties>
</file>