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21383625" cy="30275213"/>
  <p:notesSz cx="7559675" cy="10691813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lberto Simoes" initials="A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6"/>
  </p:normalViewPr>
  <p:slideViewPr>
    <p:cSldViewPr snapToGrid="0">
      <p:cViewPr>
        <p:scale>
          <a:sx n="50" d="100"/>
          <a:sy n="50" d="100"/>
        </p:scale>
        <p:origin x="174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03-31T16:53:54" idx="1">
    <p:pos x="3075" y="3175"/>
    <p:text>These sections are examples. Feel free to reorganize the contents.
A poster is more visual than textual. Try to use a set of images, diagrams or other visual tools to present your work goals.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9E9AD-BC73-4D70-8AEB-E1C11EC8E86C}" type="datetimeFigureOut">
              <a:rPr lang="pt-PT" smtClean="0"/>
              <a:t>05/01/2023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2505075" y="1336675"/>
            <a:ext cx="25495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D366F-4A09-43E5-B1E6-1AE1E235D8B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9441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D366F-4A09-43E5-B1E6-1AE1E235D8B0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6178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963360" y="79668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48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192448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068840" y="16255440"/>
            <a:ext cx="192448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63360" y="79668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48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0929960" y="708408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068840" y="1625544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10929960" y="1625544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963360" y="79668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48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61966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7575840" y="7084080"/>
            <a:ext cx="61966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14082480" y="7084080"/>
            <a:ext cx="61966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1068840" y="16255440"/>
            <a:ext cx="61966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7575840" y="16255440"/>
            <a:ext cx="61966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14082480" y="16255440"/>
            <a:ext cx="61966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63360" y="79668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48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1068840" y="7084080"/>
            <a:ext cx="19244880" cy="17559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63360" y="79668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48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19244880" cy="1755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63360" y="79668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48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9391320" cy="1755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0929960" y="7084080"/>
            <a:ext cx="9391320" cy="1755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63360" y="79668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488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963360" y="796680"/>
            <a:ext cx="19244880" cy="23435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963360" y="79668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48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0929960" y="7084080"/>
            <a:ext cx="9391320" cy="1755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068840" y="1625544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963360" y="79668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48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9391320" cy="1755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0929960" y="708408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0929960" y="1625544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963360" y="79668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PT" sz="48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0929960" y="7084080"/>
            <a:ext cx="939132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1068840" y="16255440"/>
            <a:ext cx="19244880" cy="8375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65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0" y="-526680"/>
            <a:ext cx="21383280" cy="47955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2"/>
          <p:cNvSpPr/>
          <p:nvPr/>
        </p:nvSpPr>
        <p:spPr>
          <a:xfrm>
            <a:off x="0" y="27606240"/>
            <a:ext cx="21383280" cy="2848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963360" y="796680"/>
            <a:ext cx="19244880" cy="50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PT" sz="488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1068840" y="7084080"/>
            <a:ext cx="19244880" cy="1755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655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468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421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421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  <p:pic>
        <p:nvPicPr>
          <p:cNvPr id="5" name="Imagem 4"/>
          <p:cNvPicPr/>
          <p:nvPr/>
        </p:nvPicPr>
        <p:blipFill>
          <a:blip r:embed="rId14"/>
          <a:stretch/>
        </p:blipFill>
        <p:spPr>
          <a:xfrm>
            <a:off x="616320" y="28163520"/>
            <a:ext cx="6241680" cy="1563120"/>
          </a:xfrm>
          <a:prstGeom prst="rect">
            <a:avLst/>
          </a:prstGeom>
          <a:ln>
            <a:noFill/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DD06808-4AE3-EA55-7E8C-D649F4384DCC}"/>
              </a:ext>
            </a:extLst>
          </p:cNvPr>
          <p:cNvPicPr/>
          <p:nvPr userDrawn="1"/>
        </p:nvPicPr>
        <p:blipFill>
          <a:blip r:embed="rId14"/>
          <a:stretch/>
        </p:blipFill>
        <p:spPr>
          <a:xfrm>
            <a:off x="963360" y="1089540"/>
            <a:ext cx="6241680" cy="156312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2.wmf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4"/>
          <p:cNvSpPr/>
          <p:nvPr/>
        </p:nvSpPr>
        <p:spPr>
          <a:xfrm>
            <a:off x="1161000" y="19076760"/>
            <a:ext cx="12469680" cy="80571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7923" dir="4201013" sx="101000" sy="101000" algn="tl" rotWithShape="0">
              <a:schemeClr val="bg2">
                <a:lumMod val="7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1"/>
          <p:cNvSpPr/>
          <p:nvPr/>
        </p:nvSpPr>
        <p:spPr>
          <a:xfrm>
            <a:off x="1161360" y="4791600"/>
            <a:ext cx="6010920" cy="135770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7923" dir="4201013" sx="101000" sy="101000" algn="tl" rotWithShape="0">
              <a:schemeClr val="bg2">
                <a:lumMod val="7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 dirty="0"/>
          </a:p>
        </p:txBody>
      </p:sp>
      <p:sp>
        <p:nvSpPr>
          <p:cNvPr id="44" name="CustomShape 2"/>
          <p:cNvSpPr/>
          <p:nvPr/>
        </p:nvSpPr>
        <p:spPr>
          <a:xfrm>
            <a:off x="7686000" y="4859280"/>
            <a:ext cx="12451680" cy="5921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7923" dir="4201013" sx="101000" sy="101000" algn="tl" rotWithShape="0">
              <a:schemeClr val="bg2">
                <a:lumMod val="7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PT" dirty="0"/>
          </a:p>
        </p:txBody>
      </p:sp>
      <p:sp>
        <p:nvSpPr>
          <p:cNvPr id="45" name="CustomShape 3"/>
          <p:cNvSpPr/>
          <p:nvPr/>
        </p:nvSpPr>
        <p:spPr>
          <a:xfrm>
            <a:off x="7686360" y="11421360"/>
            <a:ext cx="12451680" cy="70149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7923" dir="4201013" sx="101000" sy="101000" algn="tl" rotWithShape="0">
              <a:schemeClr val="bg2">
                <a:lumMod val="7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5"/>
          <p:cNvSpPr/>
          <p:nvPr/>
        </p:nvSpPr>
        <p:spPr>
          <a:xfrm>
            <a:off x="14094082" y="19081020"/>
            <a:ext cx="5889960" cy="80571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7923" dir="4201013" sx="101000" sy="101000" algn="tl" rotWithShape="0">
              <a:schemeClr val="bg2">
                <a:lumMod val="7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8" name="Imagem 21"/>
          <p:cNvPicPr/>
          <p:nvPr/>
        </p:nvPicPr>
        <p:blipFill>
          <a:blip r:embed="rId3"/>
          <a:stretch/>
        </p:blipFill>
        <p:spPr>
          <a:xfrm>
            <a:off x="8052840" y="11715840"/>
            <a:ext cx="304560" cy="367920"/>
          </a:xfrm>
          <a:prstGeom prst="rect">
            <a:avLst/>
          </a:prstGeom>
          <a:ln>
            <a:noFill/>
          </a:ln>
        </p:spPr>
      </p:pic>
      <p:pic>
        <p:nvPicPr>
          <p:cNvPr id="49" name="Imagem 22"/>
          <p:cNvPicPr/>
          <p:nvPr/>
        </p:nvPicPr>
        <p:blipFill>
          <a:blip r:embed="rId3"/>
          <a:stretch/>
        </p:blipFill>
        <p:spPr>
          <a:xfrm>
            <a:off x="8060760" y="5116320"/>
            <a:ext cx="304560" cy="367920"/>
          </a:xfrm>
          <a:prstGeom prst="rect">
            <a:avLst/>
          </a:prstGeom>
          <a:ln>
            <a:noFill/>
          </a:ln>
        </p:spPr>
      </p:pic>
      <p:pic>
        <p:nvPicPr>
          <p:cNvPr id="50" name="Imagem 23"/>
          <p:cNvPicPr/>
          <p:nvPr/>
        </p:nvPicPr>
        <p:blipFill>
          <a:blip r:embed="rId3"/>
          <a:stretch/>
        </p:blipFill>
        <p:spPr>
          <a:xfrm>
            <a:off x="1525680" y="5116320"/>
            <a:ext cx="304560" cy="367920"/>
          </a:xfrm>
          <a:prstGeom prst="rect">
            <a:avLst/>
          </a:prstGeom>
          <a:ln>
            <a:noFill/>
          </a:ln>
        </p:spPr>
      </p:pic>
      <p:pic>
        <p:nvPicPr>
          <p:cNvPr id="51" name="Imagem 24"/>
          <p:cNvPicPr/>
          <p:nvPr/>
        </p:nvPicPr>
        <p:blipFill>
          <a:blip r:embed="rId3"/>
          <a:stretch/>
        </p:blipFill>
        <p:spPr>
          <a:xfrm>
            <a:off x="1525680" y="19333080"/>
            <a:ext cx="304560" cy="367920"/>
          </a:xfrm>
          <a:prstGeom prst="rect">
            <a:avLst/>
          </a:prstGeom>
          <a:ln>
            <a:noFill/>
          </a:ln>
        </p:spPr>
      </p:pic>
      <p:sp>
        <p:nvSpPr>
          <p:cNvPr id="53" name="CustomShape 7"/>
          <p:cNvSpPr/>
          <p:nvPr/>
        </p:nvSpPr>
        <p:spPr>
          <a:xfrm>
            <a:off x="1525680" y="19978920"/>
            <a:ext cx="5646600" cy="31537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ts val="2999"/>
              </a:lnSpc>
            </a:pPr>
            <a:r>
              <a:rPr lang="en-US" sz="2400" b="0" strike="noStrike" spc="-1" dirty="0">
                <a:solidFill>
                  <a:srgbClr val="004B87"/>
                </a:solidFill>
                <a:latin typeface="Calibri"/>
              </a:rPr>
              <a:t>Our project was developed thinking only about the higher technology school, however, our ambition is to make it possible to implement this solution for the remaining schools. This is a step that we feel is within our reach and one that we will absorb more support as well as more future updates.</a:t>
            </a:r>
            <a:endParaRPr lang="pt-PT" sz="2400" b="0" strike="noStrike" spc="-1" dirty="0">
              <a:solidFill>
                <a:srgbClr val="004B87"/>
              </a:solidFill>
              <a:latin typeface="Calibri"/>
            </a:endParaRPr>
          </a:p>
        </p:txBody>
      </p:sp>
      <p:sp>
        <p:nvSpPr>
          <p:cNvPr id="55" name="CustomShape 9"/>
          <p:cNvSpPr/>
          <p:nvPr/>
        </p:nvSpPr>
        <p:spPr>
          <a:xfrm>
            <a:off x="8408160" y="11580120"/>
            <a:ext cx="11679480" cy="639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pt-PT" sz="3600" b="1" strike="noStrike" spc="-1" dirty="0">
                <a:solidFill>
                  <a:srgbClr val="004B87"/>
                </a:solidFill>
                <a:latin typeface="Calibri"/>
              </a:rPr>
              <a:t>METHODOLOGY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56" name="CustomShape 10"/>
          <p:cNvSpPr/>
          <p:nvPr/>
        </p:nvSpPr>
        <p:spPr>
          <a:xfrm>
            <a:off x="1951200" y="5028480"/>
            <a:ext cx="4725720" cy="639360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pt-PT" sz="3600" b="1" strike="noStrike" spc="-1" dirty="0">
                <a:solidFill>
                  <a:srgbClr val="004B87"/>
                </a:solidFill>
                <a:latin typeface="Calibri"/>
              </a:rPr>
              <a:t>BACKGROUND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57" name="CustomShape 11"/>
          <p:cNvSpPr/>
          <p:nvPr/>
        </p:nvSpPr>
        <p:spPr>
          <a:xfrm>
            <a:off x="8408160" y="5028480"/>
            <a:ext cx="4725720" cy="639360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pt-PT" sz="3600" b="1" strike="noStrike" spc="-1" dirty="0">
                <a:solidFill>
                  <a:srgbClr val="004B87"/>
                </a:solidFill>
                <a:latin typeface="Calibri"/>
              </a:rPr>
              <a:t>OBJECTIVES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58" name="CustomShape 12"/>
          <p:cNvSpPr/>
          <p:nvPr/>
        </p:nvSpPr>
        <p:spPr>
          <a:xfrm>
            <a:off x="1414403" y="5880270"/>
            <a:ext cx="5151240" cy="46813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ts val="2999"/>
              </a:lnSpc>
            </a:pPr>
            <a:r>
              <a:rPr lang="pt-PT" sz="2400" b="0" strike="noStrike" spc="-1" dirty="0" err="1">
                <a:solidFill>
                  <a:srgbClr val="004B87"/>
                </a:solidFill>
                <a:latin typeface="Calibri"/>
              </a:rPr>
              <a:t>Going</a:t>
            </a:r>
            <a:r>
              <a:rPr lang="pt-PT" sz="2400" b="0" strike="noStrike" spc="-1" dirty="0">
                <a:solidFill>
                  <a:srgbClr val="004B87"/>
                </a:solidFill>
                <a:latin typeface="Calibri"/>
              </a:rPr>
              <a:t> </a:t>
            </a:r>
            <a:r>
              <a:rPr lang="pt-PT" sz="2400" b="0" strike="noStrike" spc="-1" dirty="0" err="1">
                <a:solidFill>
                  <a:srgbClr val="004B87"/>
                </a:solidFill>
                <a:latin typeface="Calibri"/>
              </a:rPr>
              <a:t>back</a:t>
            </a:r>
            <a:r>
              <a:rPr lang="pt-PT" sz="2400" b="0" strike="noStrike" spc="-1" dirty="0">
                <a:solidFill>
                  <a:srgbClr val="004B87"/>
                </a:solidFill>
                <a:latin typeface="Calibri"/>
              </a:rPr>
              <a:t> to </a:t>
            </a:r>
            <a:r>
              <a:rPr lang="pt-PT" sz="2400" b="0" strike="noStrike" spc="-1" dirty="0" err="1">
                <a:solidFill>
                  <a:srgbClr val="004B87"/>
                </a:solidFill>
                <a:latin typeface="Calibri"/>
              </a:rPr>
              <a:t>our</a:t>
            </a:r>
            <a:r>
              <a:rPr lang="pt-PT" sz="2400" b="0" strike="noStrike" spc="-1" dirty="0">
                <a:solidFill>
                  <a:srgbClr val="004B87"/>
                </a:solidFill>
                <a:latin typeface="Calibri"/>
              </a:rPr>
              <a:t> </a:t>
            </a:r>
            <a:r>
              <a:rPr lang="pt-PT" sz="2400" b="0" strike="noStrike" spc="-1" dirty="0" err="1">
                <a:solidFill>
                  <a:srgbClr val="004B87"/>
                </a:solidFill>
                <a:latin typeface="Calibri"/>
              </a:rPr>
              <a:t>first</a:t>
            </a:r>
            <a:r>
              <a:rPr lang="pt-PT" sz="2400" b="0" strike="noStrike" spc="-1" dirty="0">
                <a:solidFill>
                  <a:srgbClr val="004B87"/>
                </a:solidFill>
                <a:latin typeface="Calibri"/>
              </a:rPr>
              <a:t> </a:t>
            </a:r>
            <a:r>
              <a:rPr lang="pt-PT" sz="2400" b="0" strike="noStrike" spc="-1" dirty="0" err="1">
                <a:solidFill>
                  <a:srgbClr val="004B87"/>
                </a:solidFill>
                <a:latin typeface="Calibri"/>
              </a:rPr>
              <a:t>year</a:t>
            </a:r>
            <a:r>
              <a:rPr lang="pt-PT" sz="2400" b="0" strike="noStrike" spc="-1" dirty="0">
                <a:solidFill>
                  <a:srgbClr val="004B87"/>
                </a:solidFill>
                <a:latin typeface="Calibri"/>
              </a:rPr>
              <a:t> in IPCA </a:t>
            </a:r>
            <a:r>
              <a:rPr lang="pt-PT" sz="2400" b="0" strike="noStrike" spc="-1" dirty="0" err="1">
                <a:solidFill>
                  <a:srgbClr val="004B87"/>
                </a:solidFill>
                <a:latin typeface="Calibri"/>
              </a:rPr>
              <a:t>we</a:t>
            </a:r>
            <a:r>
              <a:rPr lang="pt-PT" sz="2400" b="0" strike="noStrike" spc="-1" dirty="0">
                <a:solidFill>
                  <a:srgbClr val="004B87"/>
                </a:solidFill>
                <a:latin typeface="Calibri"/>
              </a:rPr>
              <a:t> </a:t>
            </a:r>
            <a:r>
              <a:rPr lang="pt-PT" sz="2400" b="0" strike="noStrike" spc="-1" dirty="0" err="1">
                <a:solidFill>
                  <a:srgbClr val="004B87"/>
                </a:solidFill>
                <a:latin typeface="Calibri"/>
              </a:rPr>
              <a:t>found</a:t>
            </a:r>
            <a:r>
              <a:rPr lang="pt-PT" sz="2400" b="0" strike="noStrike" spc="-1" dirty="0">
                <a:solidFill>
                  <a:srgbClr val="004B87"/>
                </a:solidFill>
                <a:latin typeface="Calibri"/>
              </a:rPr>
              <a:t> </a:t>
            </a:r>
            <a:r>
              <a:rPr lang="pt-PT" sz="2400" b="0" strike="noStrike" spc="-1" dirty="0" err="1">
                <a:solidFill>
                  <a:srgbClr val="004B87"/>
                </a:solidFill>
                <a:latin typeface="Calibri"/>
              </a:rPr>
              <a:t>that</a:t>
            </a:r>
            <a:r>
              <a:rPr lang="pt-PT" sz="2400" b="0" strike="noStrike" spc="-1" dirty="0">
                <a:solidFill>
                  <a:srgbClr val="004B87"/>
                </a:solidFill>
                <a:latin typeface="Calibri"/>
              </a:rPr>
              <a:t> </a:t>
            </a:r>
            <a:r>
              <a:rPr lang="pt-PT" sz="2400" b="0" strike="noStrike" spc="-1" dirty="0" err="1">
                <a:solidFill>
                  <a:srgbClr val="004B87"/>
                </a:solidFill>
                <a:latin typeface="Calibri"/>
              </a:rPr>
              <a:t>just</a:t>
            </a:r>
            <a:r>
              <a:rPr lang="pt-PT" sz="2400" b="0" strike="noStrike" spc="-1" dirty="0">
                <a:solidFill>
                  <a:srgbClr val="004B87"/>
                </a:solidFill>
                <a:latin typeface="Calibri"/>
              </a:rPr>
              <a:t> </a:t>
            </a:r>
            <a:r>
              <a:rPr lang="pt-PT" sz="2400" b="0" strike="noStrike" spc="-1" dirty="0" err="1">
                <a:solidFill>
                  <a:srgbClr val="004B87"/>
                </a:solidFill>
                <a:latin typeface="Calibri"/>
              </a:rPr>
              <a:t>looking</a:t>
            </a:r>
            <a:r>
              <a:rPr lang="pt-PT" sz="2400" b="0" strike="noStrike" spc="-1" dirty="0">
                <a:solidFill>
                  <a:srgbClr val="004B87"/>
                </a:solidFill>
                <a:latin typeface="Calibri"/>
              </a:rPr>
              <a:t> </a:t>
            </a:r>
            <a:r>
              <a:rPr lang="pt-PT" sz="2400" b="0" strike="noStrike" spc="-1" dirty="0" err="1">
                <a:solidFill>
                  <a:srgbClr val="004B87"/>
                </a:solidFill>
                <a:latin typeface="Calibri"/>
              </a:rPr>
              <a:t>at</a:t>
            </a:r>
            <a:r>
              <a:rPr lang="pt-PT" sz="2400" b="0" strike="noStrike" spc="-1" dirty="0">
                <a:solidFill>
                  <a:srgbClr val="004B87"/>
                </a:solidFill>
                <a:latin typeface="Calibri"/>
              </a:rPr>
              <a:t> a </a:t>
            </a:r>
            <a:r>
              <a:rPr lang="pt-PT" sz="2400" b="0" strike="noStrike" spc="-1" dirty="0" err="1">
                <a:solidFill>
                  <a:srgbClr val="004B87"/>
                </a:solidFill>
                <a:latin typeface="Calibri"/>
              </a:rPr>
              <a:t>piece</a:t>
            </a:r>
            <a:r>
              <a:rPr lang="pt-PT" sz="2400" b="0" strike="noStrike" spc="-1" dirty="0">
                <a:solidFill>
                  <a:srgbClr val="004B87"/>
                </a:solidFill>
                <a:latin typeface="Calibri"/>
              </a:rPr>
              <a:t> </a:t>
            </a:r>
            <a:r>
              <a:rPr lang="pt-PT" sz="2400" b="0" strike="noStrike" spc="-1" dirty="0" err="1">
                <a:solidFill>
                  <a:srgbClr val="004B87"/>
                </a:solidFill>
                <a:latin typeface="Calibri"/>
              </a:rPr>
              <a:t>of</a:t>
            </a:r>
            <a:r>
              <a:rPr lang="pt-PT" sz="2400" b="0" strike="noStrike" spc="-1" dirty="0">
                <a:solidFill>
                  <a:srgbClr val="004B87"/>
                </a:solidFill>
                <a:latin typeface="Calibri"/>
              </a:rPr>
              <a:t> </a:t>
            </a:r>
            <a:r>
              <a:rPr lang="pt-PT" sz="2400" b="0" strike="noStrike" spc="-1" dirty="0" err="1">
                <a:solidFill>
                  <a:srgbClr val="004B87"/>
                </a:solidFill>
                <a:latin typeface="Calibri"/>
              </a:rPr>
              <a:t>paper</a:t>
            </a:r>
            <a:r>
              <a:rPr lang="pt-PT" sz="2400" b="0" strike="noStrike" spc="-1" dirty="0">
                <a:solidFill>
                  <a:srgbClr val="004B87"/>
                </a:solidFill>
                <a:latin typeface="Calibri"/>
              </a:rPr>
              <a:t> </a:t>
            </a:r>
            <a:r>
              <a:rPr lang="pt-PT" sz="2400" b="0" strike="noStrike" spc="-1" dirty="0" err="1">
                <a:solidFill>
                  <a:srgbClr val="004B87"/>
                </a:solidFill>
                <a:latin typeface="Calibri"/>
              </a:rPr>
              <a:t>called</a:t>
            </a:r>
            <a:r>
              <a:rPr lang="pt-PT" sz="2400" b="0" strike="noStrike" spc="-1" dirty="0">
                <a:solidFill>
                  <a:srgbClr val="004B87"/>
                </a:solidFill>
                <a:latin typeface="Calibri"/>
              </a:rPr>
              <a:t> </a:t>
            </a:r>
            <a:r>
              <a:rPr lang="pt-PT" sz="2400" b="0" strike="noStrike" spc="-1" dirty="0" err="1">
                <a:solidFill>
                  <a:srgbClr val="004B87"/>
                </a:solidFill>
                <a:latin typeface="Calibri"/>
              </a:rPr>
              <a:t>schedule</a:t>
            </a:r>
            <a:r>
              <a:rPr lang="pt-PT" sz="2400" spc="-1" dirty="0">
                <a:solidFill>
                  <a:srgbClr val="004B87"/>
                </a:solidFill>
                <a:latin typeface="Calibri"/>
              </a:rPr>
              <a:t> </a:t>
            </a:r>
            <a:r>
              <a:rPr lang="pt-PT" sz="2400" spc="-1" dirty="0" err="1">
                <a:solidFill>
                  <a:srgbClr val="004B87"/>
                </a:solidFill>
                <a:latin typeface="Calibri"/>
              </a:rPr>
              <a:t>wasn’t</a:t>
            </a:r>
            <a:r>
              <a:rPr lang="pt-PT" sz="2400" spc="-1" dirty="0">
                <a:solidFill>
                  <a:srgbClr val="004B87"/>
                </a:solidFill>
                <a:latin typeface="Calibri"/>
              </a:rPr>
              <a:t> </a:t>
            </a:r>
            <a:r>
              <a:rPr lang="pt-PT" sz="2400" spc="-1" dirty="0" err="1">
                <a:solidFill>
                  <a:srgbClr val="004B87"/>
                </a:solidFill>
                <a:latin typeface="Calibri"/>
              </a:rPr>
              <a:t>enought</a:t>
            </a:r>
            <a:r>
              <a:rPr lang="pt-PT" sz="2400" spc="-1" dirty="0">
                <a:solidFill>
                  <a:srgbClr val="004B87"/>
                </a:solidFill>
                <a:latin typeface="Calibri"/>
              </a:rPr>
              <a:t> to </a:t>
            </a:r>
            <a:r>
              <a:rPr lang="pt-PT" sz="2400" spc="-1" dirty="0" err="1">
                <a:solidFill>
                  <a:srgbClr val="004B87"/>
                </a:solidFill>
                <a:latin typeface="Calibri"/>
              </a:rPr>
              <a:t>find</a:t>
            </a:r>
            <a:r>
              <a:rPr lang="pt-PT" sz="2400" spc="-1" dirty="0">
                <a:solidFill>
                  <a:srgbClr val="004B87"/>
                </a:solidFill>
                <a:latin typeface="Calibri"/>
              </a:rPr>
              <a:t> </a:t>
            </a:r>
            <a:r>
              <a:rPr lang="pt-PT" sz="2400" spc="-1" dirty="0" err="1">
                <a:solidFill>
                  <a:srgbClr val="004B87"/>
                </a:solidFill>
                <a:latin typeface="Calibri"/>
              </a:rPr>
              <a:t>our</a:t>
            </a:r>
            <a:r>
              <a:rPr lang="pt-PT" sz="2400" spc="-1" dirty="0">
                <a:solidFill>
                  <a:srgbClr val="004B87"/>
                </a:solidFill>
                <a:latin typeface="Calibri"/>
              </a:rPr>
              <a:t> </a:t>
            </a:r>
            <a:r>
              <a:rPr lang="pt-PT" sz="2400" spc="-1" dirty="0" err="1">
                <a:solidFill>
                  <a:srgbClr val="004B87"/>
                </a:solidFill>
                <a:latin typeface="Calibri"/>
              </a:rPr>
              <a:t>classroom</a:t>
            </a:r>
            <a:r>
              <a:rPr lang="pt-PT" sz="2400" spc="-1" dirty="0">
                <a:solidFill>
                  <a:srgbClr val="004B87"/>
                </a:solidFill>
                <a:latin typeface="Calibri"/>
              </a:rPr>
              <a:t> </a:t>
            </a:r>
            <a:r>
              <a:rPr lang="pt-PT" sz="2400" spc="-1" dirty="0" err="1">
                <a:solidFill>
                  <a:srgbClr val="004B87"/>
                </a:solidFill>
                <a:latin typeface="Calibri"/>
              </a:rPr>
              <a:t>therefore</a:t>
            </a:r>
            <a:r>
              <a:rPr lang="pt-PT" sz="2400" spc="-1" dirty="0">
                <a:solidFill>
                  <a:srgbClr val="004B87"/>
                </a:solidFill>
                <a:latin typeface="Calibri"/>
              </a:rPr>
              <a:t> </a:t>
            </a:r>
            <a:r>
              <a:rPr lang="pt-PT" sz="2400" spc="-1" dirty="0" err="1">
                <a:solidFill>
                  <a:srgbClr val="004B87"/>
                </a:solidFill>
                <a:latin typeface="Calibri"/>
              </a:rPr>
              <a:t>many</a:t>
            </a:r>
            <a:r>
              <a:rPr lang="pt-PT" sz="2400" spc="-1" dirty="0">
                <a:solidFill>
                  <a:srgbClr val="004B87"/>
                </a:solidFill>
                <a:latin typeface="Calibri"/>
              </a:rPr>
              <a:t> times </a:t>
            </a:r>
            <a:r>
              <a:rPr lang="pt-PT" sz="2400" spc="-1" dirty="0" err="1">
                <a:solidFill>
                  <a:srgbClr val="004B87"/>
                </a:solidFill>
                <a:latin typeface="Calibri"/>
              </a:rPr>
              <a:t>we</a:t>
            </a:r>
            <a:r>
              <a:rPr lang="pt-PT" sz="2400" spc="-1" dirty="0">
                <a:solidFill>
                  <a:srgbClr val="004B87"/>
                </a:solidFill>
                <a:latin typeface="Calibri"/>
              </a:rPr>
              <a:t> </a:t>
            </a:r>
            <a:r>
              <a:rPr lang="pt-PT" sz="2400" spc="-1" dirty="0" err="1">
                <a:solidFill>
                  <a:srgbClr val="004B87"/>
                </a:solidFill>
                <a:latin typeface="Calibri"/>
              </a:rPr>
              <a:t>ended</a:t>
            </a:r>
            <a:r>
              <a:rPr lang="pt-PT" sz="2400" spc="-1" dirty="0">
                <a:solidFill>
                  <a:srgbClr val="004B87"/>
                </a:solidFill>
                <a:latin typeface="Calibri"/>
              </a:rPr>
              <a:t> </a:t>
            </a:r>
            <a:r>
              <a:rPr lang="pt-PT" sz="2400" spc="-1" dirty="0" err="1">
                <a:solidFill>
                  <a:srgbClr val="004B87"/>
                </a:solidFill>
                <a:latin typeface="Calibri"/>
              </a:rPr>
              <a:t>up</a:t>
            </a:r>
            <a:r>
              <a:rPr lang="pt-PT" sz="2400" spc="-1" dirty="0">
                <a:solidFill>
                  <a:srgbClr val="004B87"/>
                </a:solidFill>
                <a:latin typeface="Calibri"/>
              </a:rPr>
              <a:t> </a:t>
            </a:r>
            <a:r>
              <a:rPr lang="pt-PT" sz="2400" spc="-1" dirty="0" err="1">
                <a:solidFill>
                  <a:srgbClr val="004B87"/>
                </a:solidFill>
                <a:latin typeface="Calibri"/>
              </a:rPr>
              <a:t>arriving</a:t>
            </a:r>
            <a:r>
              <a:rPr lang="pt-PT" sz="2400" spc="-1" dirty="0">
                <a:solidFill>
                  <a:srgbClr val="004B87"/>
                </a:solidFill>
                <a:latin typeface="Calibri"/>
              </a:rPr>
              <a:t> late. To </a:t>
            </a:r>
            <a:r>
              <a:rPr lang="pt-PT" sz="2400" spc="-1" dirty="0" err="1">
                <a:solidFill>
                  <a:srgbClr val="004B87"/>
                </a:solidFill>
                <a:latin typeface="Calibri"/>
              </a:rPr>
              <a:t>make</a:t>
            </a:r>
            <a:r>
              <a:rPr lang="pt-PT" sz="2400" spc="-1" dirty="0">
                <a:solidFill>
                  <a:srgbClr val="004B87"/>
                </a:solidFill>
                <a:latin typeface="Calibri"/>
              </a:rPr>
              <a:t> </a:t>
            </a:r>
            <a:r>
              <a:rPr lang="pt-PT" sz="2400" spc="-1" dirty="0" err="1">
                <a:solidFill>
                  <a:srgbClr val="004B87"/>
                </a:solidFill>
                <a:latin typeface="Calibri"/>
              </a:rPr>
              <a:t>sure</a:t>
            </a:r>
            <a:r>
              <a:rPr lang="pt-PT" sz="2400" spc="-1" dirty="0">
                <a:solidFill>
                  <a:srgbClr val="004B87"/>
                </a:solidFill>
                <a:latin typeface="Calibri"/>
              </a:rPr>
              <a:t> </a:t>
            </a:r>
            <a:r>
              <a:rPr lang="pt-PT" sz="2400" spc="-1" dirty="0" err="1">
                <a:solidFill>
                  <a:srgbClr val="004B87"/>
                </a:solidFill>
                <a:latin typeface="Calibri"/>
              </a:rPr>
              <a:t>that</a:t>
            </a:r>
            <a:r>
              <a:rPr lang="pt-PT" sz="2400" spc="-1" dirty="0">
                <a:solidFill>
                  <a:srgbClr val="004B87"/>
                </a:solidFill>
                <a:latin typeface="Calibri"/>
              </a:rPr>
              <a:t> no </a:t>
            </a:r>
            <a:r>
              <a:rPr lang="pt-PT" sz="2400" spc="-1" dirty="0" err="1">
                <a:solidFill>
                  <a:srgbClr val="004B87"/>
                </a:solidFill>
                <a:latin typeface="Calibri"/>
              </a:rPr>
              <a:t>other</a:t>
            </a:r>
            <a:r>
              <a:rPr lang="pt-PT" sz="2400" spc="-1" dirty="0">
                <a:solidFill>
                  <a:srgbClr val="004B87"/>
                </a:solidFill>
                <a:latin typeface="Calibri"/>
              </a:rPr>
              <a:t> </a:t>
            </a:r>
            <a:r>
              <a:rPr lang="pt-PT" sz="2400" spc="-1" dirty="0" err="1">
                <a:solidFill>
                  <a:srgbClr val="004B87"/>
                </a:solidFill>
                <a:latin typeface="Calibri"/>
              </a:rPr>
              <a:t>student</a:t>
            </a:r>
            <a:r>
              <a:rPr lang="pt-PT" sz="2400" spc="-1" dirty="0">
                <a:solidFill>
                  <a:srgbClr val="004B87"/>
                </a:solidFill>
                <a:latin typeface="Calibri"/>
              </a:rPr>
              <a:t> </a:t>
            </a:r>
            <a:r>
              <a:rPr lang="pt-PT" sz="2400" spc="-1" dirty="0" err="1">
                <a:solidFill>
                  <a:srgbClr val="004B87"/>
                </a:solidFill>
                <a:latin typeface="Calibri"/>
              </a:rPr>
              <a:t>goes</a:t>
            </a:r>
            <a:r>
              <a:rPr lang="pt-PT" sz="2400" spc="-1" dirty="0">
                <a:solidFill>
                  <a:srgbClr val="004B87"/>
                </a:solidFill>
                <a:latin typeface="Calibri"/>
              </a:rPr>
              <a:t> </a:t>
            </a:r>
            <a:r>
              <a:rPr lang="pt-PT" sz="2400" spc="-1" dirty="0" err="1">
                <a:solidFill>
                  <a:srgbClr val="004B87"/>
                </a:solidFill>
                <a:latin typeface="Calibri"/>
              </a:rPr>
              <a:t>through</a:t>
            </a:r>
            <a:r>
              <a:rPr lang="pt-PT" sz="2400" spc="-1" dirty="0">
                <a:solidFill>
                  <a:srgbClr val="004B87"/>
                </a:solidFill>
                <a:latin typeface="Calibri"/>
              </a:rPr>
              <a:t> </a:t>
            </a:r>
            <a:r>
              <a:rPr lang="pt-PT" sz="2400" spc="-1" dirty="0" err="1">
                <a:solidFill>
                  <a:srgbClr val="004B87"/>
                </a:solidFill>
                <a:latin typeface="Calibri"/>
              </a:rPr>
              <a:t>this</a:t>
            </a:r>
            <a:r>
              <a:rPr lang="pt-PT" sz="2400" spc="-1" dirty="0">
                <a:solidFill>
                  <a:srgbClr val="004B87"/>
                </a:solidFill>
                <a:latin typeface="Calibri"/>
              </a:rPr>
              <a:t> </a:t>
            </a:r>
            <a:r>
              <a:rPr lang="pt-PT" sz="2400" spc="-1" dirty="0" err="1">
                <a:solidFill>
                  <a:srgbClr val="004B87"/>
                </a:solidFill>
                <a:latin typeface="Calibri"/>
              </a:rPr>
              <a:t>struggles</a:t>
            </a:r>
            <a:r>
              <a:rPr lang="pt-PT" sz="2400" spc="-1" dirty="0">
                <a:solidFill>
                  <a:srgbClr val="004B87"/>
                </a:solidFill>
                <a:latin typeface="Calibri"/>
              </a:rPr>
              <a:t> </a:t>
            </a:r>
            <a:r>
              <a:rPr lang="pt-PT" sz="2400" spc="-1" dirty="0" err="1">
                <a:solidFill>
                  <a:srgbClr val="004B87"/>
                </a:solidFill>
                <a:latin typeface="Calibri"/>
              </a:rPr>
              <a:t>we</a:t>
            </a:r>
            <a:r>
              <a:rPr lang="pt-PT" sz="2400" spc="-1" dirty="0">
                <a:solidFill>
                  <a:srgbClr val="004B87"/>
                </a:solidFill>
                <a:latin typeface="Calibri"/>
              </a:rPr>
              <a:t> came </a:t>
            </a:r>
            <a:r>
              <a:rPr lang="pt-PT" sz="2400" spc="-1" dirty="0" err="1">
                <a:solidFill>
                  <a:srgbClr val="004B87"/>
                </a:solidFill>
                <a:latin typeface="Calibri"/>
              </a:rPr>
              <a:t>up</a:t>
            </a:r>
            <a:r>
              <a:rPr lang="pt-PT" sz="2400" spc="-1" dirty="0">
                <a:solidFill>
                  <a:srgbClr val="004B87"/>
                </a:solidFill>
                <a:latin typeface="Calibri"/>
              </a:rPr>
              <a:t> </a:t>
            </a:r>
            <a:r>
              <a:rPr lang="pt-PT" sz="2400" spc="-1" dirty="0" err="1">
                <a:solidFill>
                  <a:srgbClr val="004B87"/>
                </a:solidFill>
                <a:latin typeface="Calibri"/>
              </a:rPr>
              <a:t>with</a:t>
            </a:r>
            <a:r>
              <a:rPr lang="pt-PT" sz="2400" spc="-1" dirty="0">
                <a:solidFill>
                  <a:srgbClr val="004B87"/>
                </a:solidFill>
                <a:latin typeface="Calibri"/>
              </a:rPr>
              <a:t> ‘IPCA </a:t>
            </a:r>
            <a:r>
              <a:rPr lang="pt-PT" sz="2400" spc="-1" dirty="0" err="1">
                <a:solidFill>
                  <a:srgbClr val="004B87"/>
                </a:solidFill>
                <a:latin typeface="Calibri"/>
              </a:rPr>
              <a:t>Classroom</a:t>
            </a:r>
            <a:r>
              <a:rPr lang="pt-PT" sz="2400" spc="-1" dirty="0">
                <a:solidFill>
                  <a:srgbClr val="004B87"/>
                </a:solidFill>
                <a:latin typeface="Calibri"/>
              </a:rPr>
              <a:t> </a:t>
            </a:r>
            <a:r>
              <a:rPr lang="pt-PT" sz="2400" spc="-1" dirty="0" err="1">
                <a:solidFill>
                  <a:srgbClr val="004B87"/>
                </a:solidFill>
                <a:latin typeface="Calibri"/>
              </a:rPr>
              <a:t>Finder</a:t>
            </a:r>
            <a:r>
              <a:rPr lang="pt-PT" sz="2400" spc="-1" dirty="0">
                <a:solidFill>
                  <a:srgbClr val="004B87"/>
                </a:solidFill>
                <a:latin typeface="Calibri"/>
              </a:rPr>
              <a:t>’. </a:t>
            </a:r>
          </a:p>
          <a:p>
            <a:pPr algn="just">
              <a:lnSpc>
                <a:spcPts val="2999"/>
              </a:lnSpc>
            </a:pPr>
            <a:r>
              <a:rPr lang="pt-PT" sz="2400" spc="-1" dirty="0" err="1">
                <a:solidFill>
                  <a:srgbClr val="004B87"/>
                </a:solidFill>
                <a:latin typeface="Calibri"/>
              </a:rPr>
              <a:t>We</a:t>
            </a:r>
            <a:r>
              <a:rPr lang="pt-PT" sz="2400" spc="-1" dirty="0">
                <a:solidFill>
                  <a:srgbClr val="004B87"/>
                </a:solidFill>
                <a:latin typeface="Calibri"/>
              </a:rPr>
              <a:t> </a:t>
            </a:r>
            <a:r>
              <a:rPr lang="pt-PT" sz="2400" spc="-1" dirty="0" err="1">
                <a:solidFill>
                  <a:srgbClr val="004B87"/>
                </a:solidFill>
                <a:latin typeface="Calibri"/>
              </a:rPr>
              <a:t>aimed</a:t>
            </a:r>
            <a:r>
              <a:rPr lang="pt-PT" sz="2400" spc="-1" dirty="0">
                <a:solidFill>
                  <a:srgbClr val="004B87"/>
                </a:solidFill>
                <a:latin typeface="Calibri"/>
              </a:rPr>
              <a:t> to </a:t>
            </a:r>
            <a:r>
              <a:rPr lang="pt-PT" sz="2400" spc="-1" dirty="0" err="1">
                <a:solidFill>
                  <a:srgbClr val="004B87"/>
                </a:solidFill>
                <a:latin typeface="Calibri"/>
              </a:rPr>
              <a:t>an</a:t>
            </a:r>
            <a:r>
              <a:rPr lang="pt-PT" sz="2400" spc="-1" dirty="0">
                <a:solidFill>
                  <a:srgbClr val="004B87"/>
                </a:solidFill>
                <a:latin typeface="Calibri"/>
              </a:rPr>
              <a:t> </a:t>
            </a:r>
            <a:r>
              <a:rPr lang="pt-PT" sz="2400" spc="-1" dirty="0" err="1">
                <a:solidFill>
                  <a:srgbClr val="004B87"/>
                </a:solidFill>
                <a:latin typeface="Calibri"/>
              </a:rPr>
              <a:t>intuitve</a:t>
            </a:r>
            <a:r>
              <a:rPr lang="pt-PT" sz="2400" spc="-1" dirty="0">
                <a:solidFill>
                  <a:srgbClr val="004B87"/>
                </a:solidFill>
                <a:latin typeface="Calibri"/>
              </a:rPr>
              <a:t> app </a:t>
            </a:r>
            <a:r>
              <a:rPr lang="pt-PT" sz="2400" spc="-1" dirty="0" err="1">
                <a:solidFill>
                  <a:srgbClr val="004B87"/>
                </a:solidFill>
                <a:latin typeface="Calibri"/>
              </a:rPr>
              <a:t>that</a:t>
            </a:r>
            <a:r>
              <a:rPr lang="pt-PT" sz="2400" spc="-1" dirty="0">
                <a:solidFill>
                  <a:srgbClr val="004B87"/>
                </a:solidFill>
                <a:latin typeface="Calibri"/>
              </a:rPr>
              <a:t> </a:t>
            </a:r>
            <a:r>
              <a:rPr lang="pt-PT" sz="2400" spc="-1" dirty="0" err="1">
                <a:solidFill>
                  <a:srgbClr val="004B87"/>
                </a:solidFill>
                <a:latin typeface="Calibri"/>
              </a:rPr>
              <a:t>every</a:t>
            </a:r>
            <a:r>
              <a:rPr lang="pt-PT" sz="2400" spc="-1" dirty="0">
                <a:solidFill>
                  <a:srgbClr val="004B87"/>
                </a:solidFill>
                <a:latin typeface="Calibri"/>
              </a:rPr>
              <a:t> single </a:t>
            </a:r>
            <a:r>
              <a:rPr lang="pt-PT" sz="2400" spc="-1" dirty="0" err="1">
                <a:solidFill>
                  <a:srgbClr val="004B87"/>
                </a:solidFill>
                <a:latin typeface="Calibri"/>
              </a:rPr>
              <a:t>academic</a:t>
            </a:r>
            <a:r>
              <a:rPr lang="pt-PT" sz="2400" spc="-1" dirty="0">
                <a:solidFill>
                  <a:srgbClr val="004B87"/>
                </a:solidFill>
                <a:latin typeface="Calibri"/>
              </a:rPr>
              <a:t> </a:t>
            </a:r>
            <a:r>
              <a:rPr lang="pt-PT" sz="2400" spc="-1" dirty="0" err="1">
                <a:solidFill>
                  <a:srgbClr val="004B87"/>
                </a:solidFill>
                <a:latin typeface="Calibri"/>
              </a:rPr>
              <a:t>would</a:t>
            </a:r>
            <a:r>
              <a:rPr lang="pt-PT" sz="2400" spc="-1" dirty="0">
                <a:solidFill>
                  <a:srgbClr val="004B87"/>
                </a:solidFill>
                <a:latin typeface="Calibri"/>
              </a:rPr>
              <a:t> </a:t>
            </a:r>
            <a:r>
              <a:rPr lang="pt-PT" sz="2400" spc="-1" dirty="0" err="1">
                <a:solidFill>
                  <a:srgbClr val="004B87"/>
                </a:solidFill>
                <a:latin typeface="Calibri"/>
              </a:rPr>
              <a:t>be</a:t>
            </a:r>
            <a:r>
              <a:rPr lang="pt-PT" sz="2400" spc="-1" dirty="0">
                <a:solidFill>
                  <a:srgbClr val="004B87"/>
                </a:solidFill>
                <a:latin typeface="Calibri"/>
              </a:rPr>
              <a:t> </a:t>
            </a:r>
            <a:r>
              <a:rPr lang="pt-PT" sz="2400" spc="-1" dirty="0" err="1">
                <a:solidFill>
                  <a:srgbClr val="004B87"/>
                </a:solidFill>
                <a:latin typeface="Calibri"/>
              </a:rPr>
              <a:t>able</a:t>
            </a:r>
            <a:r>
              <a:rPr lang="pt-PT" sz="2400" spc="-1" dirty="0">
                <a:solidFill>
                  <a:srgbClr val="004B87"/>
                </a:solidFill>
                <a:latin typeface="Calibri"/>
              </a:rPr>
              <a:t> to use </a:t>
            </a:r>
            <a:r>
              <a:rPr lang="pt-PT" sz="2400" spc="-1" dirty="0" err="1">
                <a:solidFill>
                  <a:srgbClr val="004B87"/>
                </a:solidFill>
                <a:latin typeface="Calibri"/>
              </a:rPr>
              <a:t>and</a:t>
            </a:r>
            <a:r>
              <a:rPr lang="pt-PT" sz="2400" spc="-1" dirty="0">
                <a:solidFill>
                  <a:srgbClr val="004B87"/>
                </a:solidFill>
                <a:latin typeface="Calibri"/>
              </a:rPr>
              <a:t> </a:t>
            </a:r>
            <a:r>
              <a:rPr lang="pt-PT" sz="2400" spc="-1" dirty="0" err="1">
                <a:solidFill>
                  <a:srgbClr val="004B87"/>
                </a:solidFill>
                <a:latin typeface="Calibri"/>
              </a:rPr>
              <a:t>understand</a:t>
            </a:r>
            <a:r>
              <a:rPr lang="pt-PT" sz="2400" spc="-1" dirty="0">
                <a:solidFill>
                  <a:srgbClr val="004B87"/>
                </a:solidFill>
                <a:latin typeface="Calibri"/>
              </a:rPr>
              <a:t> </a:t>
            </a:r>
            <a:r>
              <a:rPr lang="pt-PT" sz="2400" spc="-1" dirty="0" err="1">
                <a:solidFill>
                  <a:srgbClr val="004B87"/>
                </a:solidFill>
                <a:latin typeface="Calibri"/>
              </a:rPr>
              <a:t>it’s</a:t>
            </a:r>
            <a:r>
              <a:rPr lang="pt-PT" sz="2400" spc="-1" dirty="0">
                <a:solidFill>
                  <a:srgbClr val="004B87"/>
                </a:solidFill>
                <a:latin typeface="Calibri"/>
              </a:rPr>
              <a:t> interface.</a:t>
            </a:r>
          </a:p>
          <a:p>
            <a:pPr algn="just">
              <a:lnSpc>
                <a:spcPts val="2999"/>
              </a:lnSpc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59" name="CustomShape 13"/>
          <p:cNvSpPr/>
          <p:nvPr/>
        </p:nvSpPr>
        <p:spPr>
          <a:xfrm>
            <a:off x="7918200" y="12378240"/>
            <a:ext cx="7525000" cy="58443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ts val="2999"/>
              </a:lnSpc>
            </a:pPr>
            <a:r>
              <a:rPr lang="en-US" sz="2400" b="0" strike="noStrike" spc="-1" dirty="0">
                <a:solidFill>
                  <a:srgbClr val="004B87"/>
                </a:solidFill>
                <a:latin typeface="Calibri"/>
              </a:rPr>
              <a:t>Sometimes it can be difficult to get to a room on a campus as big as IPCA, which is why we decided to create</a:t>
            </a:r>
          </a:p>
          <a:p>
            <a:pPr algn="just">
              <a:lnSpc>
                <a:spcPts val="2999"/>
              </a:lnSpc>
            </a:pPr>
            <a:r>
              <a:rPr lang="en-US" sz="2400" b="0" strike="noStrike" spc="-1" dirty="0">
                <a:solidFill>
                  <a:srgbClr val="004B87"/>
                </a:solidFill>
                <a:latin typeface="Calibri"/>
              </a:rPr>
              <a:t>'IPCA Classroom Finder'.</a:t>
            </a:r>
          </a:p>
          <a:p>
            <a:pPr algn="just">
              <a:lnSpc>
                <a:spcPts val="2999"/>
              </a:lnSpc>
            </a:pPr>
            <a:r>
              <a:rPr lang="en-US" sz="2400" b="0" strike="noStrike" spc="-1" dirty="0">
                <a:solidFill>
                  <a:srgbClr val="004B87"/>
                </a:solidFill>
                <a:latin typeface="Calibri"/>
              </a:rPr>
              <a:t>Initially, we need some data on the distribution of rooms, as well as the IPCA blueprint, more</a:t>
            </a:r>
          </a:p>
          <a:p>
            <a:pPr algn="just">
              <a:lnSpc>
                <a:spcPts val="2999"/>
              </a:lnSpc>
            </a:pPr>
            <a:r>
              <a:rPr lang="en-US" sz="2400" b="0" strike="noStrike" spc="-1" dirty="0">
                <a:solidFill>
                  <a:srgbClr val="004B87"/>
                </a:solidFill>
                <a:latin typeface="Calibri"/>
              </a:rPr>
              <a:t>precisely the Higher School of Technology. Therefore, we call upon means such as interviews with members of the board.</a:t>
            </a:r>
          </a:p>
          <a:p>
            <a:pPr algn="just">
              <a:lnSpc>
                <a:spcPts val="2999"/>
              </a:lnSpc>
            </a:pPr>
            <a:r>
              <a:rPr lang="en-US" sz="2400" b="0" strike="noStrike" spc="-1" dirty="0">
                <a:solidFill>
                  <a:srgbClr val="004B87"/>
                </a:solidFill>
                <a:latin typeface="Calibri"/>
              </a:rPr>
              <a:t>When it comes to technologies, applications and resources used to carry out our project, we use tools such as:</a:t>
            </a:r>
          </a:p>
          <a:p>
            <a:pPr algn="just">
              <a:lnSpc>
                <a:spcPts val="2999"/>
              </a:lnSpc>
            </a:pPr>
            <a:endParaRPr lang="en-US" sz="2400" b="0" strike="noStrike" spc="-1" dirty="0">
              <a:solidFill>
                <a:srgbClr val="004B87"/>
              </a:solidFill>
              <a:latin typeface="Calibri"/>
            </a:endParaRPr>
          </a:p>
          <a:p>
            <a:pPr algn="just">
              <a:lnSpc>
                <a:spcPts val="2999"/>
              </a:lnSpc>
            </a:pPr>
            <a:r>
              <a:rPr lang="en-US" sz="2400" b="0" strike="noStrike" spc="-1" dirty="0">
                <a:solidFill>
                  <a:srgbClr val="004B87"/>
                </a:solidFill>
                <a:latin typeface="Calibri"/>
              </a:rPr>
              <a:t>- What3Words</a:t>
            </a:r>
          </a:p>
          <a:p>
            <a:pPr algn="just">
              <a:lnSpc>
                <a:spcPts val="2999"/>
              </a:lnSpc>
            </a:pPr>
            <a:r>
              <a:rPr lang="en-US" sz="2400" b="0" strike="noStrike" spc="-1" dirty="0">
                <a:solidFill>
                  <a:srgbClr val="004B87"/>
                </a:solidFill>
                <a:latin typeface="Calibri"/>
              </a:rPr>
              <a:t>- MySQL</a:t>
            </a:r>
          </a:p>
          <a:p>
            <a:pPr algn="just">
              <a:lnSpc>
                <a:spcPts val="2999"/>
              </a:lnSpc>
            </a:pPr>
            <a:r>
              <a:rPr lang="en-US" sz="2400" b="0" strike="noStrike" spc="-1" dirty="0">
                <a:solidFill>
                  <a:srgbClr val="004B87"/>
                </a:solidFill>
                <a:latin typeface="Calibri"/>
              </a:rPr>
              <a:t>- Kotlin</a:t>
            </a:r>
          </a:p>
          <a:p>
            <a:pPr algn="just">
              <a:lnSpc>
                <a:spcPts val="2999"/>
              </a:lnSpc>
            </a:pPr>
            <a:r>
              <a:rPr lang="en-US" sz="2400" b="0" strike="noStrike" spc="-1" dirty="0">
                <a:solidFill>
                  <a:srgbClr val="004B87"/>
                </a:solidFill>
                <a:latin typeface="Calibri"/>
              </a:rPr>
              <a:t>- </a:t>
            </a:r>
            <a:r>
              <a:rPr lang="en-US" sz="2400" b="0" strike="noStrike" spc="-1" dirty="0" err="1">
                <a:solidFill>
                  <a:srgbClr val="004B87"/>
                </a:solidFill>
                <a:latin typeface="Calibri"/>
              </a:rPr>
              <a:t>Javascript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61" name="CustomShape 15"/>
          <p:cNvSpPr/>
          <p:nvPr/>
        </p:nvSpPr>
        <p:spPr>
          <a:xfrm>
            <a:off x="7918200" y="5912820"/>
            <a:ext cx="6595200" cy="31424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ts val="2999"/>
              </a:lnSpc>
            </a:pPr>
            <a:r>
              <a:rPr lang="pt-PT" sz="2400" b="0" strike="noStrike" spc="-1" dirty="0" err="1">
                <a:solidFill>
                  <a:srgbClr val="004B87"/>
                </a:solidFill>
                <a:latin typeface="Calibri"/>
              </a:rPr>
              <a:t>The</a:t>
            </a:r>
            <a:r>
              <a:rPr lang="pt-PT" sz="2400" b="0" strike="noStrike" spc="-1" dirty="0">
                <a:solidFill>
                  <a:srgbClr val="004B87"/>
                </a:solidFill>
                <a:latin typeface="Calibri"/>
              </a:rPr>
              <a:t> </a:t>
            </a:r>
            <a:r>
              <a:rPr lang="pt-PT" sz="2400" b="0" strike="noStrike" spc="-1" dirty="0" err="1">
                <a:solidFill>
                  <a:srgbClr val="004B87"/>
                </a:solidFill>
                <a:latin typeface="Calibri"/>
              </a:rPr>
              <a:t>objective</a:t>
            </a:r>
            <a:r>
              <a:rPr lang="pt-PT" sz="2400" b="0" strike="noStrike" spc="-1" dirty="0">
                <a:solidFill>
                  <a:srgbClr val="004B87"/>
                </a:solidFill>
                <a:latin typeface="Calibri"/>
              </a:rPr>
              <a:t> </a:t>
            </a:r>
            <a:r>
              <a:rPr lang="pt-PT" sz="2400" b="0" strike="noStrike" spc="-1" dirty="0" err="1">
                <a:solidFill>
                  <a:srgbClr val="004B87"/>
                </a:solidFill>
                <a:latin typeface="Calibri"/>
              </a:rPr>
              <a:t>of</a:t>
            </a:r>
            <a:r>
              <a:rPr lang="pt-PT" sz="2400" b="0" strike="noStrike" spc="-1" dirty="0">
                <a:solidFill>
                  <a:srgbClr val="004B87"/>
                </a:solidFill>
                <a:latin typeface="Calibri"/>
              </a:rPr>
              <a:t> </a:t>
            </a:r>
            <a:r>
              <a:rPr lang="pt-PT" sz="2400" b="0" strike="noStrike" spc="-1" dirty="0" err="1">
                <a:solidFill>
                  <a:srgbClr val="004B87"/>
                </a:solidFill>
                <a:latin typeface="Calibri"/>
              </a:rPr>
              <a:t>this</a:t>
            </a:r>
            <a:r>
              <a:rPr lang="pt-PT" sz="2400" b="0" strike="noStrike" spc="-1" dirty="0">
                <a:solidFill>
                  <a:srgbClr val="004B87"/>
                </a:solidFill>
                <a:latin typeface="Calibri"/>
              </a:rPr>
              <a:t> </a:t>
            </a:r>
            <a:r>
              <a:rPr lang="pt-PT" sz="2400" b="0" strike="noStrike" spc="-1" dirty="0" err="1">
                <a:solidFill>
                  <a:srgbClr val="004B87"/>
                </a:solidFill>
                <a:latin typeface="Calibri"/>
              </a:rPr>
              <a:t>project</a:t>
            </a:r>
            <a:r>
              <a:rPr lang="pt-PT" sz="2400" b="0" strike="noStrike" spc="-1" dirty="0">
                <a:solidFill>
                  <a:srgbClr val="004B87"/>
                </a:solidFill>
                <a:latin typeface="Calibri"/>
              </a:rPr>
              <a:t> </a:t>
            </a:r>
            <a:r>
              <a:rPr lang="pt-PT" sz="2400" b="0" strike="noStrike" spc="-1" dirty="0" err="1">
                <a:solidFill>
                  <a:srgbClr val="004B87"/>
                </a:solidFill>
                <a:latin typeface="Calibri"/>
              </a:rPr>
              <a:t>is</a:t>
            </a:r>
            <a:r>
              <a:rPr lang="pt-PT" sz="2400" b="0" strike="noStrike" spc="-1" dirty="0">
                <a:solidFill>
                  <a:srgbClr val="004B87"/>
                </a:solidFill>
                <a:latin typeface="Calibri"/>
              </a:rPr>
              <a:t> to </a:t>
            </a:r>
            <a:r>
              <a:rPr lang="pt-PT" sz="2400" b="0" strike="noStrike" spc="-1" dirty="0" err="1">
                <a:solidFill>
                  <a:srgbClr val="004B87"/>
                </a:solidFill>
                <a:latin typeface="Calibri"/>
              </a:rPr>
              <a:t>help</a:t>
            </a:r>
            <a:r>
              <a:rPr lang="pt-PT" sz="2400" b="0" strike="noStrike" spc="-1" dirty="0">
                <a:solidFill>
                  <a:srgbClr val="004B87"/>
                </a:solidFill>
                <a:latin typeface="Calibri"/>
              </a:rPr>
              <a:t> </a:t>
            </a:r>
            <a:r>
              <a:rPr lang="pt-PT" sz="2400" b="0" strike="noStrike" spc="-1" dirty="0" err="1">
                <a:solidFill>
                  <a:srgbClr val="004B87"/>
                </a:solidFill>
                <a:latin typeface="Calibri"/>
              </a:rPr>
              <a:t>new</a:t>
            </a:r>
            <a:r>
              <a:rPr lang="pt-PT" sz="2400" b="0" strike="noStrike" spc="-1" dirty="0">
                <a:solidFill>
                  <a:srgbClr val="004B87"/>
                </a:solidFill>
                <a:latin typeface="Calibri"/>
              </a:rPr>
              <a:t> </a:t>
            </a:r>
            <a:r>
              <a:rPr lang="pt-PT" sz="2400" b="0" strike="noStrike" spc="-1" dirty="0" err="1">
                <a:solidFill>
                  <a:srgbClr val="004B87"/>
                </a:solidFill>
                <a:latin typeface="Calibri"/>
              </a:rPr>
              <a:t>students</a:t>
            </a:r>
            <a:r>
              <a:rPr lang="pt-PT" sz="2400" spc="-1" dirty="0">
                <a:solidFill>
                  <a:srgbClr val="004B87"/>
                </a:solidFill>
                <a:latin typeface="Calibri"/>
              </a:rPr>
              <a:t>, </a:t>
            </a:r>
            <a:r>
              <a:rPr lang="pt-PT" sz="2400" spc="-1" dirty="0" err="1">
                <a:solidFill>
                  <a:srgbClr val="004B87"/>
                </a:solidFill>
                <a:latin typeface="Calibri"/>
              </a:rPr>
              <a:t>teachers</a:t>
            </a:r>
            <a:r>
              <a:rPr lang="pt-PT" sz="2400" spc="-1" dirty="0">
                <a:solidFill>
                  <a:srgbClr val="004B87"/>
                </a:solidFill>
                <a:latin typeface="Calibri"/>
              </a:rPr>
              <a:t> </a:t>
            </a:r>
            <a:r>
              <a:rPr lang="pt-PT" sz="2400" spc="-1" dirty="0" err="1">
                <a:solidFill>
                  <a:srgbClr val="004B87"/>
                </a:solidFill>
                <a:latin typeface="Calibri"/>
              </a:rPr>
              <a:t>and</a:t>
            </a:r>
            <a:r>
              <a:rPr lang="pt-PT" sz="2400" spc="-1" dirty="0">
                <a:solidFill>
                  <a:srgbClr val="004B87"/>
                </a:solidFill>
                <a:latin typeface="Calibri"/>
              </a:rPr>
              <a:t> </a:t>
            </a:r>
            <a:r>
              <a:rPr lang="pt-PT" sz="2400" spc="-1" dirty="0" err="1">
                <a:solidFill>
                  <a:srgbClr val="004B87"/>
                </a:solidFill>
                <a:latin typeface="Calibri"/>
              </a:rPr>
              <a:t>other</a:t>
            </a:r>
            <a:r>
              <a:rPr lang="pt-PT" sz="2400" spc="-1" dirty="0">
                <a:solidFill>
                  <a:srgbClr val="004B87"/>
                </a:solidFill>
                <a:latin typeface="Calibri"/>
              </a:rPr>
              <a:t> </a:t>
            </a:r>
            <a:r>
              <a:rPr lang="pt-PT" sz="2400" spc="-1" dirty="0" err="1">
                <a:solidFill>
                  <a:srgbClr val="004B87"/>
                </a:solidFill>
                <a:latin typeface="Calibri"/>
              </a:rPr>
              <a:t>academic</a:t>
            </a:r>
            <a:r>
              <a:rPr lang="pt-PT" sz="2400" spc="-1" dirty="0">
                <a:solidFill>
                  <a:srgbClr val="004B87"/>
                </a:solidFill>
                <a:latin typeface="Calibri"/>
              </a:rPr>
              <a:t> </a:t>
            </a:r>
            <a:r>
              <a:rPr lang="pt-PT" sz="2400" spc="-1" dirty="0" err="1">
                <a:solidFill>
                  <a:srgbClr val="004B87"/>
                </a:solidFill>
                <a:latin typeface="Calibri"/>
              </a:rPr>
              <a:t>entities</a:t>
            </a:r>
            <a:r>
              <a:rPr lang="pt-PT" sz="2400" spc="-1" dirty="0">
                <a:solidFill>
                  <a:srgbClr val="004B87"/>
                </a:solidFill>
                <a:latin typeface="Calibri"/>
              </a:rPr>
              <a:t> </a:t>
            </a:r>
            <a:r>
              <a:rPr lang="pt-PT" sz="2400" spc="-1" dirty="0" err="1">
                <a:solidFill>
                  <a:srgbClr val="004B87"/>
                </a:solidFill>
                <a:latin typeface="Calibri"/>
              </a:rPr>
              <a:t>find</a:t>
            </a:r>
            <a:r>
              <a:rPr lang="pt-PT" sz="2400" spc="-1" dirty="0">
                <a:solidFill>
                  <a:srgbClr val="004B87"/>
                </a:solidFill>
                <a:latin typeface="Calibri"/>
              </a:rPr>
              <a:t> </a:t>
            </a:r>
            <a:r>
              <a:rPr lang="pt-PT" sz="2400" spc="-1" dirty="0" err="1">
                <a:solidFill>
                  <a:srgbClr val="004B87"/>
                </a:solidFill>
                <a:latin typeface="Calibri"/>
              </a:rPr>
              <a:t>classrooms</a:t>
            </a:r>
            <a:r>
              <a:rPr lang="pt-PT" sz="2400" spc="-1" dirty="0">
                <a:solidFill>
                  <a:srgbClr val="004B87"/>
                </a:solidFill>
                <a:latin typeface="Calibri"/>
              </a:rPr>
              <a:t> </a:t>
            </a:r>
            <a:r>
              <a:rPr lang="pt-PT" sz="2400" spc="-1" dirty="0" err="1">
                <a:solidFill>
                  <a:srgbClr val="004B87"/>
                </a:solidFill>
                <a:latin typeface="Calibri"/>
              </a:rPr>
              <a:t>inside</a:t>
            </a:r>
            <a:r>
              <a:rPr lang="pt-PT" sz="2400" spc="-1" dirty="0">
                <a:solidFill>
                  <a:srgbClr val="004B87"/>
                </a:solidFill>
                <a:latin typeface="Calibri"/>
              </a:rPr>
              <a:t> </a:t>
            </a:r>
            <a:r>
              <a:rPr lang="pt-PT" sz="2400" spc="-1" dirty="0" err="1">
                <a:solidFill>
                  <a:srgbClr val="004B87"/>
                </a:solidFill>
                <a:latin typeface="Calibri"/>
              </a:rPr>
              <a:t>Polytechnic</a:t>
            </a:r>
            <a:r>
              <a:rPr lang="pt-PT" sz="2400" spc="-1" dirty="0">
                <a:solidFill>
                  <a:srgbClr val="004B87"/>
                </a:solidFill>
                <a:latin typeface="Calibri"/>
              </a:rPr>
              <a:t> </a:t>
            </a:r>
            <a:r>
              <a:rPr lang="pt-PT" sz="2400" spc="-1" dirty="0" err="1">
                <a:solidFill>
                  <a:srgbClr val="004B87"/>
                </a:solidFill>
                <a:latin typeface="Calibri"/>
              </a:rPr>
              <a:t>Institue</a:t>
            </a:r>
            <a:r>
              <a:rPr lang="pt-PT" sz="2400" spc="-1" dirty="0">
                <a:solidFill>
                  <a:srgbClr val="004B87"/>
                </a:solidFill>
                <a:latin typeface="Calibri"/>
              </a:rPr>
              <a:t> </a:t>
            </a:r>
            <a:r>
              <a:rPr lang="pt-PT" sz="2400" spc="-1" dirty="0" err="1">
                <a:solidFill>
                  <a:srgbClr val="004B87"/>
                </a:solidFill>
                <a:latin typeface="Calibri"/>
              </a:rPr>
              <a:t>of</a:t>
            </a:r>
            <a:r>
              <a:rPr lang="pt-PT" sz="2400" spc="-1" dirty="0">
                <a:solidFill>
                  <a:srgbClr val="004B87"/>
                </a:solidFill>
                <a:latin typeface="Calibri"/>
              </a:rPr>
              <a:t> Cávado </a:t>
            </a:r>
            <a:r>
              <a:rPr lang="pt-PT" sz="2400" spc="-1" dirty="0" err="1">
                <a:solidFill>
                  <a:srgbClr val="004B87"/>
                </a:solidFill>
                <a:latin typeface="Calibri"/>
              </a:rPr>
              <a:t>and</a:t>
            </a:r>
            <a:r>
              <a:rPr lang="pt-PT" sz="2400" spc="-1" dirty="0">
                <a:solidFill>
                  <a:srgbClr val="004B87"/>
                </a:solidFill>
                <a:latin typeface="Calibri"/>
              </a:rPr>
              <a:t> Ave more </a:t>
            </a:r>
            <a:r>
              <a:rPr lang="pt-PT" sz="2400" spc="-1" dirty="0" err="1">
                <a:solidFill>
                  <a:srgbClr val="004B87"/>
                </a:solidFill>
                <a:latin typeface="Calibri"/>
              </a:rPr>
              <a:t>easily</a:t>
            </a:r>
            <a:r>
              <a:rPr lang="pt-PT" sz="2400" spc="-1" dirty="0">
                <a:solidFill>
                  <a:srgbClr val="004B87"/>
                </a:solidFill>
                <a:latin typeface="Calibri"/>
              </a:rPr>
              <a:t>.</a:t>
            </a:r>
          </a:p>
          <a:p>
            <a:pPr algn="just">
              <a:lnSpc>
                <a:spcPts val="2999"/>
              </a:lnSpc>
            </a:pPr>
            <a:r>
              <a:rPr lang="pt-PT" sz="2400" b="0" strike="noStrike" spc="-1" dirty="0" err="1">
                <a:solidFill>
                  <a:srgbClr val="004B87"/>
                </a:solidFill>
                <a:latin typeface="Calibri"/>
              </a:rPr>
              <a:t>Using</a:t>
            </a:r>
            <a:r>
              <a:rPr lang="pt-PT" sz="2400" b="0" strike="noStrike" spc="-1" dirty="0">
                <a:solidFill>
                  <a:srgbClr val="004B87"/>
                </a:solidFill>
                <a:latin typeface="Calibri"/>
              </a:rPr>
              <a:t> </a:t>
            </a:r>
            <a:r>
              <a:rPr lang="pt-PT" sz="2400" b="0" strike="noStrike" spc="-1" dirty="0" err="1">
                <a:solidFill>
                  <a:srgbClr val="004B87"/>
                </a:solidFill>
                <a:latin typeface="Calibri"/>
              </a:rPr>
              <a:t>the</a:t>
            </a:r>
            <a:r>
              <a:rPr lang="pt-PT" sz="2400" b="0" strike="noStrike" spc="-1" dirty="0">
                <a:solidFill>
                  <a:srgbClr val="004B87"/>
                </a:solidFill>
                <a:latin typeface="Calibri"/>
              </a:rPr>
              <a:t> </a:t>
            </a:r>
            <a:r>
              <a:rPr lang="pt-PT" sz="2400" b="0" strike="noStrike" spc="-1" dirty="0" err="1">
                <a:solidFill>
                  <a:srgbClr val="004B87"/>
                </a:solidFill>
                <a:latin typeface="Calibri"/>
              </a:rPr>
              <a:t>authenticator’s</a:t>
            </a:r>
            <a:r>
              <a:rPr lang="pt-PT" sz="2400" b="0" strike="noStrike" spc="-1" dirty="0">
                <a:solidFill>
                  <a:srgbClr val="004B87"/>
                </a:solidFill>
                <a:latin typeface="Calibri"/>
              </a:rPr>
              <a:t> </a:t>
            </a:r>
            <a:r>
              <a:rPr lang="pt-PT" sz="2400" b="0" strike="noStrike" spc="-1" dirty="0" err="1">
                <a:solidFill>
                  <a:srgbClr val="004B87"/>
                </a:solidFill>
                <a:latin typeface="Calibri"/>
              </a:rPr>
              <a:t>phone</a:t>
            </a:r>
            <a:r>
              <a:rPr lang="pt-PT" sz="2400" b="0" strike="noStrike" spc="-1" dirty="0">
                <a:solidFill>
                  <a:srgbClr val="004B87"/>
                </a:solidFill>
                <a:latin typeface="Calibri"/>
              </a:rPr>
              <a:t> </a:t>
            </a:r>
            <a:r>
              <a:rPr lang="pt-PT" sz="2400" b="0" strike="noStrike" spc="-1" dirty="0" err="1">
                <a:solidFill>
                  <a:srgbClr val="004B87"/>
                </a:solidFill>
                <a:latin typeface="Calibri"/>
              </a:rPr>
              <a:t>camera</a:t>
            </a:r>
            <a:r>
              <a:rPr lang="pt-PT" sz="2400" b="0" strike="noStrike" spc="-1" dirty="0">
                <a:solidFill>
                  <a:srgbClr val="004B87"/>
                </a:solidFill>
                <a:latin typeface="Calibri"/>
              </a:rPr>
              <a:t> </a:t>
            </a:r>
            <a:r>
              <a:rPr lang="pt-PT" sz="2400" b="0" strike="noStrike" spc="-1" dirty="0" err="1">
                <a:solidFill>
                  <a:srgbClr val="004B87"/>
                </a:solidFill>
                <a:latin typeface="Calibri"/>
              </a:rPr>
              <a:t>an</a:t>
            </a:r>
            <a:r>
              <a:rPr lang="pt-PT" sz="2400" spc="-1" dirty="0">
                <a:solidFill>
                  <a:srgbClr val="004B87"/>
                </a:solidFill>
                <a:latin typeface="Calibri"/>
              </a:rPr>
              <a:t> </a:t>
            </a:r>
            <a:r>
              <a:rPr lang="pt-PT" sz="2400" spc="-1" dirty="0" err="1">
                <a:solidFill>
                  <a:srgbClr val="004B87"/>
                </a:solidFill>
                <a:latin typeface="Calibri"/>
              </a:rPr>
              <a:t>generated</a:t>
            </a:r>
            <a:r>
              <a:rPr lang="pt-PT" sz="2400" spc="-1" dirty="0">
                <a:solidFill>
                  <a:srgbClr val="004B87"/>
                </a:solidFill>
                <a:latin typeface="Calibri"/>
              </a:rPr>
              <a:t> IA </a:t>
            </a:r>
            <a:r>
              <a:rPr lang="pt-PT" sz="2400" spc="-1" dirty="0" err="1">
                <a:solidFill>
                  <a:srgbClr val="004B87"/>
                </a:solidFill>
                <a:latin typeface="Calibri"/>
              </a:rPr>
              <a:t>path</a:t>
            </a:r>
            <a:r>
              <a:rPr lang="pt-PT" sz="2400" spc="-1" dirty="0">
                <a:solidFill>
                  <a:srgbClr val="004B87"/>
                </a:solidFill>
                <a:latin typeface="Calibri"/>
              </a:rPr>
              <a:t> </a:t>
            </a:r>
            <a:r>
              <a:rPr lang="pt-PT" sz="2400" spc="-1" dirty="0" err="1">
                <a:solidFill>
                  <a:srgbClr val="004B87"/>
                </a:solidFill>
                <a:latin typeface="Calibri"/>
              </a:rPr>
              <a:t>will</a:t>
            </a:r>
            <a:r>
              <a:rPr lang="pt-PT" sz="2400" spc="-1" dirty="0">
                <a:solidFill>
                  <a:srgbClr val="004B87"/>
                </a:solidFill>
                <a:latin typeface="Calibri"/>
              </a:rPr>
              <a:t> </a:t>
            </a:r>
            <a:r>
              <a:rPr lang="pt-PT" sz="2400" spc="-1" dirty="0" err="1">
                <a:solidFill>
                  <a:srgbClr val="004B87"/>
                </a:solidFill>
                <a:latin typeface="Calibri"/>
              </a:rPr>
              <a:t>guide</a:t>
            </a:r>
            <a:r>
              <a:rPr lang="pt-PT" sz="2400" spc="-1" dirty="0">
                <a:solidFill>
                  <a:srgbClr val="004B87"/>
                </a:solidFill>
                <a:latin typeface="Calibri"/>
              </a:rPr>
              <a:t> </a:t>
            </a:r>
            <a:r>
              <a:rPr lang="pt-PT" sz="2400" spc="-1" dirty="0" err="1">
                <a:solidFill>
                  <a:srgbClr val="004B87"/>
                </a:solidFill>
                <a:latin typeface="Calibri"/>
              </a:rPr>
              <a:t>the</a:t>
            </a:r>
            <a:r>
              <a:rPr lang="pt-PT" sz="2400" spc="-1" dirty="0">
                <a:solidFill>
                  <a:srgbClr val="004B87"/>
                </a:solidFill>
                <a:latin typeface="Calibri"/>
              </a:rPr>
              <a:t> </a:t>
            </a:r>
            <a:r>
              <a:rPr lang="pt-PT" sz="2400" spc="-1" dirty="0" err="1">
                <a:solidFill>
                  <a:srgbClr val="004B87"/>
                </a:solidFill>
                <a:latin typeface="Calibri"/>
              </a:rPr>
              <a:t>student</a:t>
            </a:r>
            <a:r>
              <a:rPr lang="pt-PT" sz="2400" spc="-1" dirty="0">
                <a:solidFill>
                  <a:srgbClr val="004B87"/>
                </a:solidFill>
                <a:latin typeface="Calibri"/>
              </a:rPr>
              <a:t> to </a:t>
            </a:r>
            <a:r>
              <a:rPr lang="pt-PT" sz="2400" spc="-1" dirty="0" err="1">
                <a:solidFill>
                  <a:srgbClr val="004B87"/>
                </a:solidFill>
                <a:latin typeface="Calibri"/>
              </a:rPr>
              <a:t>his</a:t>
            </a:r>
            <a:r>
              <a:rPr lang="pt-PT" sz="2400" spc="-1" dirty="0">
                <a:solidFill>
                  <a:srgbClr val="004B87"/>
                </a:solidFill>
                <a:latin typeface="Calibri"/>
              </a:rPr>
              <a:t> </a:t>
            </a:r>
            <a:r>
              <a:rPr lang="pt-PT" sz="2400" spc="-1" dirty="0" err="1">
                <a:solidFill>
                  <a:srgbClr val="004B87"/>
                </a:solidFill>
                <a:latin typeface="Calibri"/>
              </a:rPr>
              <a:t>destination</a:t>
            </a:r>
            <a:r>
              <a:rPr lang="pt-PT" sz="2400" spc="-1" dirty="0">
                <a:solidFill>
                  <a:srgbClr val="004B87"/>
                </a:solidFill>
                <a:latin typeface="Calibri"/>
              </a:rPr>
              <a:t>. </a:t>
            </a:r>
            <a:endParaRPr lang="en-US" sz="2400" b="0" strike="noStrike" spc="-1" dirty="0">
              <a:latin typeface="Arial"/>
            </a:endParaRPr>
          </a:p>
          <a:p>
            <a:pPr algn="just">
              <a:lnSpc>
                <a:spcPts val="2999"/>
              </a:lnSpc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62" name="Imagem 38"/>
          <p:cNvPicPr/>
          <p:nvPr/>
        </p:nvPicPr>
        <p:blipFill>
          <a:blip r:embed="rId3"/>
          <a:stretch/>
        </p:blipFill>
        <p:spPr>
          <a:xfrm>
            <a:off x="14574240" y="19333080"/>
            <a:ext cx="304560" cy="367920"/>
          </a:xfrm>
          <a:prstGeom prst="rect">
            <a:avLst/>
          </a:prstGeom>
          <a:ln>
            <a:noFill/>
          </a:ln>
        </p:spPr>
      </p:pic>
      <p:sp>
        <p:nvSpPr>
          <p:cNvPr id="63" name="CustomShape 16"/>
          <p:cNvSpPr/>
          <p:nvPr/>
        </p:nvSpPr>
        <p:spPr>
          <a:xfrm>
            <a:off x="14999760" y="19208160"/>
            <a:ext cx="4761000" cy="639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pt-PT" sz="3600" b="1" strike="noStrike" spc="-1" dirty="0">
                <a:solidFill>
                  <a:srgbClr val="004B87"/>
                </a:solidFill>
                <a:latin typeface="Calibri"/>
              </a:rPr>
              <a:t>BIBLIOGRAPHY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64" name="CustomShape 17"/>
          <p:cNvSpPr/>
          <p:nvPr/>
        </p:nvSpPr>
        <p:spPr>
          <a:xfrm>
            <a:off x="7689600" y="994680"/>
            <a:ext cx="12884400" cy="33422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ts val="6100"/>
              </a:lnSpc>
            </a:pPr>
            <a:r>
              <a:rPr lang="pt-PT" sz="6400" b="1" strike="noStrike" spc="-1" dirty="0">
                <a:solidFill>
                  <a:srgbClr val="004B87"/>
                </a:solidFill>
                <a:latin typeface="Calibri"/>
              </a:rPr>
              <a:t>IPCA CLASSROOM FINDER</a:t>
            </a:r>
            <a:endParaRPr lang="en-US" sz="6400" b="0" strike="noStrike" spc="-1" dirty="0">
              <a:latin typeface="Arial"/>
            </a:endParaRPr>
          </a:p>
          <a:p>
            <a:pPr>
              <a:lnSpc>
                <a:spcPts val="3900"/>
              </a:lnSpc>
            </a:pPr>
            <a:r>
              <a:rPr lang="pt-PT" sz="3200" b="1" spc="-1" dirty="0">
                <a:solidFill>
                  <a:srgbClr val="004B87"/>
                </a:solidFill>
                <a:latin typeface="Calibri"/>
              </a:rPr>
              <a:t>DIOGO OLIVEIRA | JOSHUA JONES | LEANDRO MATOS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ts val="3900"/>
              </a:lnSpc>
            </a:pPr>
            <a:r>
              <a:rPr lang="pt-PT" sz="3200" b="0" i="1" strike="noStrike" spc="-1" dirty="0">
                <a:solidFill>
                  <a:srgbClr val="004B87"/>
                </a:solidFill>
                <a:latin typeface="Calibri"/>
              </a:rPr>
              <a:t>GRADU</a:t>
            </a:r>
            <a:r>
              <a:rPr lang="pt-PT" sz="3200" i="1" spc="-1" dirty="0">
                <a:solidFill>
                  <a:srgbClr val="004B87"/>
                </a:solidFill>
                <a:latin typeface="Calibri"/>
              </a:rPr>
              <a:t>ATION IN COMPUTER SYSTEMS ENGINEERING 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ts val="3900"/>
              </a:lnSpc>
            </a:pPr>
            <a:endParaRPr lang="en-US" sz="3200" b="0" strike="noStrike" spc="-1" dirty="0">
              <a:latin typeface="Arial"/>
            </a:endParaRPr>
          </a:p>
          <a:p>
            <a:pPr>
              <a:lnSpc>
                <a:spcPts val="3900"/>
              </a:lnSpc>
            </a:pPr>
            <a:r>
              <a:rPr lang="pt-PT" sz="3200" spc="-1" dirty="0" err="1">
                <a:solidFill>
                  <a:srgbClr val="004B87"/>
                </a:solidFill>
                <a:latin typeface="Calibri"/>
              </a:rPr>
              <a:t>Applied</a:t>
            </a:r>
            <a:r>
              <a:rPr lang="pt-PT" sz="3200" spc="-1" dirty="0">
                <a:solidFill>
                  <a:srgbClr val="004B87"/>
                </a:solidFill>
                <a:latin typeface="Calibri"/>
              </a:rPr>
              <a:t> Project </a:t>
            </a:r>
          </a:p>
          <a:p>
            <a:pPr>
              <a:lnSpc>
                <a:spcPts val="3900"/>
              </a:lnSpc>
            </a:pPr>
            <a:r>
              <a:rPr lang="pt-PT" sz="3200" spc="-1" dirty="0">
                <a:solidFill>
                  <a:srgbClr val="004B87"/>
                </a:solidFill>
                <a:latin typeface="Calibri"/>
              </a:rPr>
              <a:t>Supervisor: Patrícia Leite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65" name="CustomShape 18"/>
          <p:cNvSpPr/>
          <p:nvPr/>
        </p:nvSpPr>
        <p:spPr>
          <a:xfrm>
            <a:off x="14457600" y="20093154"/>
            <a:ext cx="5400345" cy="43997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ts val="2100"/>
              </a:lnSpc>
            </a:pPr>
            <a:r>
              <a:rPr lang="pt-PT" sz="2400" b="0" strike="noStrike" spc="-1" dirty="0" err="1">
                <a:solidFill>
                  <a:srgbClr val="004B87"/>
                </a:solidFill>
                <a:latin typeface="Calibri"/>
              </a:rPr>
              <a:t>Dr</a:t>
            </a:r>
            <a:r>
              <a:rPr lang="pt-PT" sz="2400" b="0" strike="noStrike" spc="-1" dirty="0">
                <a:solidFill>
                  <a:srgbClr val="004B87"/>
                </a:solidFill>
                <a:latin typeface="Calibri"/>
              </a:rPr>
              <a:t>ª Anabela Silva </a:t>
            </a:r>
          </a:p>
          <a:p>
            <a:pPr algn="just">
              <a:lnSpc>
                <a:spcPts val="2100"/>
              </a:lnSpc>
            </a:pPr>
            <a:r>
              <a:rPr lang="pt-PT" sz="2400" b="0" strike="noStrike" spc="-1" dirty="0">
                <a:solidFill>
                  <a:srgbClr val="004B87"/>
                </a:solidFill>
                <a:latin typeface="Calibri"/>
              </a:rPr>
              <a:t>2Ai </a:t>
            </a:r>
            <a:r>
              <a:rPr lang="pt-PT" sz="2400" b="0" strike="noStrike" spc="-1" dirty="0" err="1">
                <a:solidFill>
                  <a:srgbClr val="004B87"/>
                </a:solidFill>
                <a:latin typeface="Calibri"/>
              </a:rPr>
              <a:t>Board</a:t>
            </a:r>
            <a:endParaRPr lang="pt-PT" sz="2400" b="0" strike="noStrike" spc="-1" dirty="0">
              <a:solidFill>
                <a:srgbClr val="004B87"/>
              </a:solidFill>
              <a:latin typeface="Calibri"/>
            </a:endParaRPr>
          </a:p>
          <a:p>
            <a:pPr algn="just">
              <a:lnSpc>
                <a:spcPts val="2100"/>
              </a:lnSpc>
            </a:pPr>
            <a:endParaRPr lang="pt-PT" sz="2400" b="0" strike="noStrike" spc="-1" dirty="0">
              <a:solidFill>
                <a:srgbClr val="004B87"/>
              </a:solidFill>
              <a:latin typeface="Calibri"/>
            </a:endParaRPr>
          </a:p>
          <a:p>
            <a:pPr algn="just">
              <a:lnSpc>
                <a:spcPts val="2100"/>
              </a:lnSpc>
            </a:pPr>
            <a:r>
              <a:rPr lang="pt-PT" sz="2400" spc="-1" dirty="0" err="1">
                <a:solidFill>
                  <a:srgbClr val="004B87"/>
                </a:solidFill>
                <a:latin typeface="Calibri"/>
              </a:rPr>
              <a:t>Kotlin</a:t>
            </a:r>
            <a:r>
              <a:rPr lang="pt-PT" sz="2400" spc="-1" dirty="0">
                <a:solidFill>
                  <a:srgbClr val="004B87"/>
                </a:solidFill>
                <a:latin typeface="Calibri"/>
              </a:rPr>
              <a:t> </a:t>
            </a:r>
            <a:r>
              <a:rPr lang="pt-PT" sz="2400" spc="-1" dirty="0" err="1">
                <a:solidFill>
                  <a:srgbClr val="004B87"/>
                </a:solidFill>
                <a:latin typeface="Calibri"/>
              </a:rPr>
              <a:t>Documentation</a:t>
            </a:r>
            <a:r>
              <a:rPr lang="pt-PT" sz="2400" spc="-1" dirty="0">
                <a:solidFill>
                  <a:srgbClr val="004B87"/>
                </a:solidFill>
                <a:latin typeface="Calibri"/>
              </a:rPr>
              <a:t>  </a:t>
            </a:r>
          </a:p>
          <a:p>
            <a:pPr algn="just">
              <a:lnSpc>
                <a:spcPts val="2100"/>
              </a:lnSpc>
            </a:pPr>
            <a:r>
              <a:rPr lang="pt-PT" sz="2400" spc="-1" dirty="0">
                <a:solidFill>
                  <a:srgbClr val="004B87"/>
                </a:solidFill>
                <a:latin typeface="Calibri"/>
              </a:rPr>
              <a:t>https://kotlin.org/</a:t>
            </a:r>
          </a:p>
          <a:p>
            <a:pPr algn="just">
              <a:lnSpc>
                <a:spcPts val="2100"/>
              </a:lnSpc>
            </a:pPr>
            <a:endParaRPr lang="pt-PT" sz="2400" spc="-1" dirty="0">
              <a:solidFill>
                <a:srgbClr val="004B87"/>
              </a:solidFill>
              <a:latin typeface="Calibri"/>
            </a:endParaRPr>
          </a:p>
          <a:p>
            <a:pPr algn="just">
              <a:lnSpc>
                <a:spcPts val="2100"/>
              </a:lnSpc>
            </a:pPr>
            <a:r>
              <a:rPr lang="pt-PT" sz="2400" b="0" strike="noStrike" spc="-1" dirty="0" err="1">
                <a:solidFill>
                  <a:srgbClr val="004B87"/>
                </a:solidFill>
                <a:latin typeface="Calibri"/>
              </a:rPr>
              <a:t>My</a:t>
            </a:r>
            <a:r>
              <a:rPr lang="pt-PT" sz="2400" spc="-1" dirty="0" err="1">
                <a:solidFill>
                  <a:srgbClr val="004B87"/>
                </a:solidFill>
                <a:latin typeface="Calibri"/>
              </a:rPr>
              <a:t>SQL</a:t>
            </a:r>
            <a:r>
              <a:rPr lang="pt-PT" sz="2400" spc="-1" dirty="0">
                <a:solidFill>
                  <a:srgbClr val="004B87"/>
                </a:solidFill>
                <a:latin typeface="Calibri"/>
              </a:rPr>
              <a:t> </a:t>
            </a:r>
            <a:r>
              <a:rPr lang="pt-PT" sz="2400" spc="-1" dirty="0" err="1">
                <a:solidFill>
                  <a:srgbClr val="004B87"/>
                </a:solidFill>
                <a:latin typeface="Calibri"/>
              </a:rPr>
              <a:t>DataBase</a:t>
            </a:r>
            <a:r>
              <a:rPr lang="pt-PT" sz="2400" spc="-1" dirty="0">
                <a:solidFill>
                  <a:srgbClr val="004B87"/>
                </a:solidFill>
                <a:latin typeface="Calibri"/>
              </a:rPr>
              <a:t> </a:t>
            </a:r>
          </a:p>
          <a:p>
            <a:pPr algn="just">
              <a:lnSpc>
                <a:spcPts val="2100"/>
              </a:lnSpc>
            </a:pPr>
            <a:r>
              <a:rPr lang="pt-PT" sz="2400" spc="-1" dirty="0">
                <a:solidFill>
                  <a:srgbClr val="004B87"/>
                </a:solidFill>
                <a:latin typeface="Calibri"/>
              </a:rPr>
              <a:t> https://www.mysql.com/</a:t>
            </a:r>
          </a:p>
          <a:p>
            <a:pPr algn="just">
              <a:lnSpc>
                <a:spcPts val="2100"/>
              </a:lnSpc>
            </a:pPr>
            <a:endParaRPr lang="pt-PT" sz="2400" spc="-1" dirty="0">
              <a:solidFill>
                <a:srgbClr val="004B87"/>
              </a:solidFill>
              <a:latin typeface="Calibri"/>
            </a:endParaRPr>
          </a:p>
          <a:p>
            <a:pPr algn="just">
              <a:lnSpc>
                <a:spcPts val="2100"/>
              </a:lnSpc>
            </a:pPr>
            <a:r>
              <a:rPr lang="pt-PT" sz="2400" b="0" strike="noStrike" spc="-1" dirty="0">
                <a:solidFill>
                  <a:srgbClr val="004B87"/>
                </a:solidFill>
                <a:latin typeface="Calibri"/>
              </a:rPr>
              <a:t>What3Words </a:t>
            </a:r>
          </a:p>
          <a:p>
            <a:pPr algn="just">
              <a:lnSpc>
                <a:spcPts val="2100"/>
              </a:lnSpc>
            </a:pPr>
            <a:r>
              <a:rPr lang="pt-PT" sz="2400" b="0" strike="noStrike" spc="-1" dirty="0">
                <a:solidFill>
                  <a:srgbClr val="004B87"/>
                </a:solidFill>
                <a:latin typeface="Calibri"/>
              </a:rPr>
              <a:t>https://what3words.com/</a:t>
            </a:r>
          </a:p>
          <a:p>
            <a:pPr algn="just">
              <a:lnSpc>
                <a:spcPts val="2100"/>
              </a:lnSpc>
            </a:pPr>
            <a:endParaRPr lang="pt-PT" sz="2400" b="0" strike="noStrike" spc="-1" dirty="0">
              <a:solidFill>
                <a:srgbClr val="004B87"/>
              </a:solidFill>
              <a:latin typeface="Calibri"/>
            </a:endParaRPr>
          </a:p>
          <a:p>
            <a:pPr algn="just">
              <a:lnSpc>
                <a:spcPts val="2100"/>
              </a:lnSpc>
            </a:pPr>
            <a:r>
              <a:rPr lang="pt-PT" sz="2400" spc="-1" dirty="0" err="1">
                <a:solidFill>
                  <a:srgbClr val="004B87"/>
                </a:solidFill>
                <a:latin typeface="Calibri"/>
              </a:rPr>
              <a:t>JavaScript</a:t>
            </a:r>
            <a:r>
              <a:rPr lang="pt-PT" sz="2400" spc="-1" dirty="0" err="1">
                <a:solidFill>
                  <a:schemeClr val="bg1"/>
                </a:solidFill>
                <a:latin typeface="Calibri"/>
              </a:rPr>
              <a:t>.</a:t>
            </a:r>
            <a:r>
              <a:rPr lang="pt-PT" sz="2400" spc="-1" dirty="0" err="1">
                <a:solidFill>
                  <a:srgbClr val="004B87"/>
                </a:solidFill>
                <a:latin typeface="Calibri"/>
              </a:rPr>
              <a:t>Documentation</a:t>
            </a:r>
            <a:r>
              <a:rPr lang="pt-PT" sz="2400" spc="-1" dirty="0">
                <a:solidFill>
                  <a:srgbClr val="004B87"/>
                </a:solidFill>
                <a:latin typeface="Calibri"/>
              </a:rPr>
              <a:t> - https://www.javascript.com/</a:t>
            </a:r>
          </a:p>
          <a:p>
            <a:pPr algn="just">
              <a:lnSpc>
                <a:spcPts val="2100"/>
              </a:lnSpc>
            </a:pPr>
            <a:endParaRPr lang="pt-PT" sz="1800" b="0" strike="noStrike" spc="-1" dirty="0">
              <a:solidFill>
                <a:srgbClr val="004B87"/>
              </a:solidFill>
              <a:latin typeface="Calibri"/>
            </a:endParaRPr>
          </a:p>
          <a:p>
            <a:pPr algn="just">
              <a:lnSpc>
                <a:spcPts val="21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66" name="CustomShape 19"/>
          <p:cNvSpPr/>
          <p:nvPr/>
        </p:nvSpPr>
        <p:spPr>
          <a:xfrm>
            <a:off x="7955280" y="28254960"/>
            <a:ext cx="2524034" cy="12464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ts val="1760"/>
              </a:lnSpc>
              <a:spcAft>
                <a:spcPts val="601"/>
              </a:spcAft>
            </a:pPr>
            <a:r>
              <a:rPr lang="en-GB" sz="1800" b="1" strike="noStrike" spc="-1" dirty="0">
                <a:solidFill>
                  <a:srgbClr val="004B87"/>
                </a:solidFill>
                <a:latin typeface="Calibri"/>
                <a:ea typeface="Arial"/>
              </a:rPr>
              <a:t>CONTACTS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ts val="1760"/>
              </a:lnSpc>
              <a:spcAft>
                <a:spcPts val="601"/>
              </a:spcAft>
            </a:pPr>
            <a:r>
              <a:rPr lang="pt-PT" sz="1800" b="0" strike="noStrike" spc="-1" dirty="0">
                <a:solidFill>
                  <a:srgbClr val="004B87"/>
                </a:solidFill>
                <a:latin typeface="Calibri"/>
                <a:ea typeface="Arial"/>
              </a:rPr>
              <a:t>a21111@alunos.ipca.pt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ts val="1760"/>
              </a:lnSpc>
              <a:spcAft>
                <a:spcPts val="601"/>
              </a:spcAft>
            </a:pPr>
            <a:r>
              <a:rPr lang="pt-PT" sz="1800" b="0" strike="noStrike" spc="-1" dirty="0">
                <a:solidFill>
                  <a:srgbClr val="004B87"/>
                </a:solidFill>
                <a:latin typeface="Calibri"/>
                <a:ea typeface="Arial"/>
              </a:rPr>
              <a:t>a21116@alunos.ipca.pt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ts val="1760"/>
              </a:lnSpc>
              <a:spcAft>
                <a:spcPts val="601"/>
              </a:spcAft>
            </a:pPr>
            <a:r>
              <a:rPr lang="pt-PT" sz="1800" b="0" strike="noStrike" spc="-1" dirty="0">
                <a:solidFill>
                  <a:srgbClr val="004B87"/>
                </a:solidFill>
                <a:latin typeface="Calibri"/>
                <a:ea typeface="Arial"/>
              </a:rPr>
              <a:t>a21124@alunos.ipca.pt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CACF8A1-C899-98BF-7F15-728CFB527E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05" y="12219480"/>
            <a:ext cx="5779320" cy="5779320"/>
          </a:xfrm>
          <a:prstGeom prst="rect">
            <a:avLst/>
          </a:prstGeom>
        </p:spPr>
      </p:pic>
      <p:sp>
        <p:nvSpPr>
          <p:cNvPr id="52" name="CustomShape 6"/>
          <p:cNvSpPr/>
          <p:nvPr/>
        </p:nvSpPr>
        <p:spPr>
          <a:xfrm>
            <a:off x="1951200" y="19208160"/>
            <a:ext cx="11679480" cy="639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pt-PT" sz="3600" b="1" strike="noStrike" spc="-1" dirty="0">
                <a:solidFill>
                  <a:srgbClr val="004B87"/>
                </a:solidFill>
                <a:latin typeface="Calibri"/>
              </a:rPr>
              <a:t>RESULTS AND CONCLUSIONS</a:t>
            </a:r>
            <a:endParaRPr lang="en-US" sz="3600" b="0" strike="noStrike" spc="-1" dirty="0">
              <a:latin typeface="Arial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D1D2EDB-65BB-A202-F657-42F5FE5763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2760" y="4951103"/>
            <a:ext cx="3031282" cy="579024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982B1AFB-C3BA-7ABF-FBD9-5C6AD2C6CE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8860" y="12859920"/>
            <a:ext cx="4225340" cy="4225340"/>
          </a:xfrm>
          <a:prstGeom prst="rect">
            <a:avLst/>
          </a:prstGeom>
        </p:spPr>
      </p:pic>
      <p:sp>
        <p:nvSpPr>
          <p:cNvPr id="18" name="CustomShape 19">
            <a:extLst>
              <a:ext uri="{FF2B5EF4-FFF2-40B4-BE49-F238E27FC236}">
                <a16:creationId xmlns:a16="http://schemas.microsoft.com/office/drawing/2014/main" id="{90386E63-13BB-6245-AEC6-C801C59D1DAE}"/>
              </a:ext>
            </a:extLst>
          </p:cNvPr>
          <p:cNvSpPr/>
          <p:nvPr/>
        </p:nvSpPr>
        <p:spPr>
          <a:xfrm>
            <a:off x="10904312" y="28257863"/>
            <a:ext cx="2524034" cy="12464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ts val="1760"/>
              </a:lnSpc>
              <a:spcAft>
                <a:spcPts val="601"/>
              </a:spcAft>
            </a:pPr>
            <a:r>
              <a:rPr lang="en-GB" sz="1800" b="1" strike="noStrike" spc="-1" dirty="0">
                <a:solidFill>
                  <a:srgbClr val="004B87"/>
                </a:solidFill>
                <a:latin typeface="Calibri"/>
                <a:ea typeface="Arial"/>
              </a:rPr>
              <a:t>INSTAGRAM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ts val="1760"/>
              </a:lnSpc>
              <a:spcAft>
                <a:spcPts val="601"/>
              </a:spcAft>
            </a:pPr>
            <a:r>
              <a:rPr lang="pt-PT" sz="1800" b="0" strike="noStrike" spc="-1" dirty="0">
                <a:solidFill>
                  <a:srgbClr val="004B87"/>
                </a:solidFill>
                <a:latin typeface="Calibri"/>
                <a:ea typeface="Arial"/>
              </a:rPr>
              <a:t>@diogo_oliveira1616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ts val="1760"/>
              </a:lnSpc>
              <a:spcAft>
                <a:spcPts val="601"/>
              </a:spcAft>
            </a:pPr>
            <a:r>
              <a:rPr lang="pt-PT" spc="-1" dirty="0">
                <a:solidFill>
                  <a:srgbClr val="004B87"/>
                </a:solidFill>
                <a:latin typeface="Calibri"/>
              </a:rPr>
              <a:t>@joshyjones27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ts val="1760"/>
              </a:lnSpc>
              <a:spcAft>
                <a:spcPts val="601"/>
              </a:spcAft>
            </a:pPr>
            <a:r>
              <a:rPr lang="pt-PT" sz="1800" b="0" strike="noStrike" spc="-1" dirty="0">
                <a:solidFill>
                  <a:srgbClr val="004B87"/>
                </a:solidFill>
                <a:latin typeface="Calibri"/>
                <a:ea typeface="Arial"/>
              </a:rPr>
              <a:t>@leandro.matos293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9" name="CustomShape 19">
            <a:extLst>
              <a:ext uri="{FF2B5EF4-FFF2-40B4-BE49-F238E27FC236}">
                <a16:creationId xmlns:a16="http://schemas.microsoft.com/office/drawing/2014/main" id="{A61146BF-E417-A1B6-F061-14077C244F4D}"/>
              </a:ext>
            </a:extLst>
          </p:cNvPr>
          <p:cNvSpPr/>
          <p:nvPr/>
        </p:nvSpPr>
        <p:spPr>
          <a:xfrm>
            <a:off x="13853344" y="28254960"/>
            <a:ext cx="2524034" cy="12464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ts val="1760"/>
              </a:lnSpc>
              <a:spcAft>
                <a:spcPts val="601"/>
              </a:spcAft>
            </a:pPr>
            <a:r>
              <a:rPr lang="en-GB" sz="1800" b="1" strike="noStrike" spc="-1" dirty="0">
                <a:solidFill>
                  <a:srgbClr val="004B87"/>
                </a:solidFill>
                <a:latin typeface="Calibri"/>
                <a:ea typeface="Arial"/>
              </a:rPr>
              <a:t>GITHUB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ts val="1760"/>
              </a:lnSpc>
              <a:spcAft>
                <a:spcPts val="601"/>
              </a:spcAft>
            </a:pPr>
            <a:r>
              <a:rPr lang="pt-PT" sz="1800" b="0" strike="noStrike" spc="-1" dirty="0">
                <a:solidFill>
                  <a:srgbClr val="004B87"/>
                </a:solidFill>
                <a:latin typeface="Calibri"/>
                <a:ea typeface="Arial"/>
              </a:rPr>
              <a:t>@DiogoOliveira-16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ts val="1760"/>
              </a:lnSpc>
              <a:spcAft>
                <a:spcPts val="601"/>
              </a:spcAft>
            </a:pPr>
            <a:r>
              <a:rPr lang="pt-PT" spc="-1" dirty="0">
                <a:solidFill>
                  <a:srgbClr val="004B87"/>
                </a:solidFill>
                <a:latin typeface="Calibri"/>
              </a:rPr>
              <a:t>@JoshyJones27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ts val="1760"/>
              </a:lnSpc>
              <a:spcAft>
                <a:spcPts val="601"/>
              </a:spcAft>
            </a:pPr>
            <a:r>
              <a:rPr lang="pt-PT" sz="1800" b="0" strike="noStrike" spc="-1" dirty="0">
                <a:solidFill>
                  <a:srgbClr val="004B87"/>
                </a:solidFill>
                <a:latin typeface="Calibri"/>
                <a:ea typeface="Arial"/>
              </a:rPr>
              <a:t>@mataozin123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23" name="Imagem 22" descr="Uma imagem com pessoa, propriedade, árvore, exterior&#10;&#10;Descrição gerada automaticamente">
            <a:extLst>
              <a:ext uri="{FF2B5EF4-FFF2-40B4-BE49-F238E27FC236}">
                <a16:creationId xmlns:a16="http://schemas.microsoft.com/office/drawing/2014/main" id="{0F24F2B2-A319-1964-0133-D8BC7BF9B3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320" y="20302815"/>
            <a:ext cx="5598285" cy="56050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867</TotalTime>
  <Words>390</Words>
  <Application>Microsoft Office PowerPoint</Application>
  <PresentationFormat>Personalizados</PresentationFormat>
  <Paragraphs>52</Paragraphs>
  <Slides>1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6" baseType="lpstr">
      <vt:lpstr>Arial</vt:lpstr>
      <vt:lpstr>Calibri</vt:lpstr>
      <vt:lpstr>Symbol</vt:lpstr>
      <vt:lpstr>Wingdings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AMoreira</dc:creator>
  <dc:description/>
  <cp:lastModifiedBy>diogo oliveira</cp:lastModifiedBy>
  <cp:revision>95</cp:revision>
  <dcterms:created xsi:type="dcterms:W3CDTF">2014-03-10T11:06:56Z</dcterms:created>
  <dcterms:modified xsi:type="dcterms:W3CDTF">2023-01-05T14:37:20Z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Personalizados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