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18448-894C-4658-A022-D72F5BBF7DAC}" v="83" dt="2023-11-26T03:03:45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Jowers" userId="fcdf0e3ef9f61172" providerId="LiveId" clId="{82218448-894C-4658-A022-D72F5BBF7DAC}"/>
    <pc:docChg chg="undo custSel modSld sldOrd">
      <pc:chgData name="Joshua Jowers" userId="fcdf0e3ef9f61172" providerId="LiveId" clId="{82218448-894C-4658-A022-D72F5BBF7DAC}" dt="2023-11-27T16:42:59.842" v="2818" actId="20577"/>
      <pc:docMkLst>
        <pc:docMk/>
      </pc:docMkLst>
      <pc:sldChg chg="modSp mod">
        <pc:chgData name="Joshua Jowers" userId="fcdf0e3ef9f61172" providerId="LiveId" clId="{82218448-894C-4658-A022-D72F5BBF7DAC}" dt="2023-11-26T03:18:08.206" v="1928" actId="20577"/>
        <pc:sldMkLst>
          <pc:docMk/>
          <pc:sldMk cId="2953178107" sldId="256"/>
        </pc:sldMkLst>
        <pc:spChg chg="mod">
          <ac:chgData name="Joshua Jowers" userId="fcdf0e3ef9f61172" providerId="LiveId" clId="{82218448-894C-4658-A022-D72F5BBF7DAC}" dt="2023-11-26T03:18:08.206" v="1928" actId="20577"/>
          <ac:spMkLst>
            <pc:docMk/>
            <pc:sldMk cId="2953178107" sldId="256"/>
            <ac:spMk id="2" creationId="{CF54B213-46A1-DDBF-ADFC-19578A824359}"/>
          </ac:spMkLst>
        </pc:spChg>
      </pc:sldChg>
      <pc:sldChg chg="modSp mod">
        <pc:chgData name="Joshua Jowers" userId="fcdf0e3ef9f61172" providerId="LiveId" clId="{82218448-894C-4658-A022-D72F5BBF7DAC}" dt="2023-11-26T02:54:28.605" v="562" actId="20577"/>
        <pc:sldMkLst>
          <pc:docMk/>
          <pc:sldMk cId="208016185" sldId="257"/>
        </pc:sldMkLst>
        <pc:spChg chg="mod">
          <ac:chgData name="Joshua Jowers" userId="fcdf0e3ef9f61172" providerId="LiveId" clId="{82218448-894C-4658-A022-D72F5BBF7DAC}" dt="2023-11-26T02:54:28.605" v="562" actId="20577"/>
          <ac:spMkLst>
            <pc:docMk/>
            <pc:sldMk cId="208016185" sldId="257"/>
            <ac:spMk id="3" creationId="{EC8B943E-270B-098D-53B2-F08DF0544D18}"/>
          </ac:spMkLst>
        </pc:spChg>
      </pc:sldChg>
      <pc:sldChg chg="addSp delSp modSp mod">
        <pc:chgData name="Joshua Jowers" userId="fcdf0e3ef9f61172" providerId="LiveId" clId="{82218448-894C-4658-A022-D72F5BBF7DAC}" dt="2023-11-26T02:54:45.512" v="565"/>
        <pc:sldMkLst>
          <pc:docMk/>
          <pc:sldMk cId="665862086" sldId="258"/>
        </pc:sldMkLst>
        <pc:spChg chg="mod">
          <ac:chgData name="Joshua Jowers" userId="fcdf0e3ef9f61172" providerId="LiveId" clId="{82218448-894C-4658-A022-D72F5BBF7DAC}" dt="2023-11-25T14:11:50.630" v="302" actId="20577"/>
          <ac:spMkLst>
            <pc:docMk/>
            <pc:sldMk cId="665862086" sldId="258"/>
            <ac:spMk id="2" creationId="{1AB1EC8F-D1C0-F261-F190-0C464C92104A}"/>
          </ac:spMkLst>
        </pc:spChg>
        <pc:spChg chg="del">
          <ac:chgData name="Joshua Jowers" userId="fcdf0e3ef9f61172" providerId="LiveId" clId="{82218448-894C-4658-A022-D72F5BBF7DAC}" dt="2023-11-25T14:19:06.682" v="303" actId="478"/>
          <ac:spMkLst>
            <pc:docMk/>
            <pc:sldMk cId="665862086" sldId="258"/>
            <ac:spMk id="3" creationId="{28F4C465-4CE8-81C7-D6B4-298F9E008FD3}"/>
          </ac:spMkLst>
        </pc:spChg>
        <pc:graphicFrameChg chg="add del mod">
          <ac:chgData name="Joshua Jowers" userId="fcdf0e3ef9f61172" providerId="LiveId" clId="{82218448-894C-4658-A022-D72F5BBF7DAC}" dt="2023-11-25T23:09:01.208" v="445" actId="478"/>
          <ac:graphicFrameMkLst>
            <pc:docMk/>
            <pc:sldMk cId="665862086" sldId="258"/>
            <ac:graphicFrameMk id="4" creationId="{92DFE382-F3F4-9305-3C6F-856B9C87E91A}"/>
          </ac:graphicFrameMkLst>
        </pc:graphicFrameChg>
        <pc:graphicFrameChg chg="add del mod">
          <ac:chgData name="Joshua Jowers" userId="fcdf0e3ef9f61172" providerId="LiveId" clId="{82218448-894C-4658-A022-D72F5BBF7DAC}" dt="2023-11-25T14:20:31.662" v="310"/>
          <ac:graphicFrameMkLst>
            <pc:docMk/>
            <pc:sldMk cId="665862086" sldId="258"/>
            <ac:graphicFrameMk id="5" creationId="{8351AC19-4306-8990-F998-7D41F79A93FF}"/>
          </ac:graphicFrameMkLst>
        </pc:graphicFrameChg>
        <pc:graphicFrameChg chg="add del mod">
          <ac:chgData name="Joshua Jowers" userId="fcdf0e3ef9f61172" providerId="LiveId" clId="{82218448-894C-4658-A022-D72F5BBF7DAC}" dt="2023-11-25T14:20:34.272" v="312"/>
          <ac:graphicFrameMkLst>
            <pc:docMk/>
            <pc:sldMk cId="665862086" sldId="258"/>
            <ac:graphicFrameMk id="6" creationId="{78615073-8C8B-237A-3BD3-B1255F709EA3}"/>
          </ac:graphicFrameMkLst>
        </pc:graphicFrameChg>
        <pc:graphicFrameChg chg="add mod">
          <ac:chgData name="Joshua Jowers" userId="fcdf0e3ef9f61172" providerId="LiveId" clId="{82218448-894C-4658-A022-D72F5BBF7DAC}" dt="2023-11-26T02:54:45.512" v="565"/>
          <ac:graphicFrameMkLst>
            <pc:docMk/>
            <pc:sldMk cId="665862086" sldId="258"/>
            <ac:graphicFrameMk id="7" creationId="{74225FFD-2B88-930C-B123-3C9E02791455}"/>
          </ac:graphicFrameMkLst>
        </pc:graphicFrameChg>
      </pc:sldChg>
      <pc:sldChg chg="addSp delSp modSp mod ord">
        <pc:chgData name="Joshua Jowers" userId="fcdf0e3ef9f61172" providerId="LiveId" clId="{82218448-894C-4658-A022-D72F5BBF7DAC}" dt="2023-11-27T16:41:18.418" v="2699" actId="20578"/>
        <pc:sldMkLst>
          <pc:docMk/>
          <pc:sldMk cId="3161286360" sldId="259"/>
        </pc:sldMkLst>
        <pc:spChg chg="mod">
          <ac:chgData name="Joshua Jowers" userId="fcdf0e3ef9f61172" providerId="LiveId" clId="{82218448-894C-4658-A022-D72F5BBF7DAC}" dt="2023-11-25T23:17:44.676" v="498" actId="20577"/>
          <ac:spMkLst>
            <pc:docMk/>
            <pc:sldMk cId="3161286360" sldId="259"/>
            <ac:spMk id="2" creationId="{9902BF71-9D00-5E5B-6571-F2FC6A80B53E}"/>
          </ac:spMkLst>
        </pc:spChg>
        <pc:spChg chg="mod">
          <ac:chgData name="Joshua Jowers" userId="fcdf0e3ef9f61172" providerId="LiveId" clId="{82218448-894C-4658-A022-D72F5BBF7DAC}" dt="2023-11-25T23:17:32.431" v="475" actId="20577"/>
          <ac:spMkLst>
            <pc:docMk/>
            <pc:sldMk cId="3161286360" sldId="259"/>
            <ac:spMk id="3" creationId="{9E929513-F0A8-D3EB-EFD7-96A25A17AD8F}"/>
          </ac:spMkLst>
        </pc:spChg>
        <pc:graphicFrameChg chg="add del mod">
          <ac:chgData name="Joshua Jowers" userId="fcdf0e3ef9f61172" providerId="LiveId" clId="{82218448-894C-4658-A022-D72F5BBF7DAC}" dt="2023-11-25T14:38:32.682" v="422"/>
          <ac:graphicFrameMkLst>
            <pc:docMk/>
            <pc:sldMk cId="3161286360" sldId="259"/>
            <ac:graphicFrameMk id="4" creationId="{364BFAD0-2496-EACA-F717-4F222399005D}"/>
          </ac:graphicFrameMkLst>
        </pc:graphicFrameChg>
        <pc:picChg chg="add del mod">
          <ac:chgData name="Joshua Jowers" userId="fcdf0e3ef9f61172" providerId="LiveId" clId="{82218448-894C-4658-A022-D72F5BBF7DAC}" dt="2023-11-25T14:39:11.183" v="437" actId="478"/>
          <ac:picMkLst>
            <pc:docMk/>
            <pc:sldMk cId="3161286360" sldId="259"/>
            <ac:picMk id="5" creationId="{0E56384F-B06E-01F3-62E4-96F55BA02904}"/>
          </ac:picMkLst>
        </pc:picChg>
        <pc:picChg chg="add del">
          <ac:chgData name="Joshua Jowers" userId="fcdf0e3ef9f61172" providerId="LiveId" clId="{82218448-894C-4658-A022-D72F5BBF7DAC}" dt="2023-11-25T14:39:54.327" v="439"/>
          <ac:picMkLst>
            <pc:docMk/>
            <pc:sldMk cId="3161286360" sldId="259"/>
            <ac:picMk id="6" creationId="{37D56972-B37B-7406-448F-E0FF6D273BAB}"/>
          </ac:picMkLst>
        </pc:picChg>
        <pc:picChg chg="add del">
          <ac:chgData name="Joshua Jowers" userId="fcdf0e3ef9f61172" providerId="LiveId" clId="{82218448-894C-4658-A022-D72F5BBF7DAC}" dt="2023-11-25T14:40:08.965" v="441"/>
          <ac:picMkLst>
            <pc:docMk/>
            <pc:sldMk cId="3161286360" sldId="259"/>
            <ac:picMk id="7" creationId="{4C9901F5-5538-21C5-E2F2-3CFCE590299B}"/>
          </ac:picMkLst>
        </pc:picChg>
        <pc:picChg chg="add del mod">
          <ac:chgData name="Joshua Jowers" userId="fcdf0e3ef9f61172" providerId="LiveId" clId="{82218448-894C-4658-A022-D72F5BBF7DAC}" dt="2023-11-25T23:15:53.609" v="462" actId="478"/>
          <ac:picMkLst>
            <pc:docMk/>
            <pc:sldMk cId="3161286360" sldId="259"/>
            <ac:picMk id="8" creationId="{886974FA-5503-62DC-78E7-CCA2DF5B3A57}"/>
          </ac:picMkLst>
        </pc:picChg>
        <pc:picChg chg="add mod">
          <ac:chgData name="Joshua Jowers" userId="fcdf0e3ef9f61172" providerId="LiveId" clId="{82218448-894C-4658-A022-D72F5BBF7DAC}" dt="2023-11-25T23:17:47.847" v="499" actId="1076"/>
          <ac:picMkLst>
            <pc:docMk/>
            <pc:sldMk cId="3161286360" sldId="259"/>
            <ac:picMk id="9" creationId="{98029C7A-9536-AE87-9648-074C9E4E8A8C}"/>
          </ac:picMkLst>
        </pc:picChg>
      </pc:sldChg>
      <pc:sldChg chg="addSp delSp modSp mod">
        <pc:chgData name="Joshua Jowers" userId="fcdf0e3ef9f61172" providerId="LiveId" clId="{82218448-894C-4658-A022-D72F5BBF7DAC}" dt="2023-11-26T03:24:15.811" v="2237" actId="20577"/>
        <pc:sldMkLst>
          <pc:docMk/>
          <pc:sldMk cId="4034403430" sldId="260"/>
        </pc:sldMkLst>
        <pc:spChg chg="mod">
          <ac:chgData name="Joshua Jowers" userId="fcdf0e3ef9f61172" providerId="LiveId" clId="{82218448-894C-4658-A022-D72F5BBF7DAC}" dt="2023-11-26T03:24:15.811" v="2237" actId="20577"/>
          <ac:spMkLst>
            <pc:docMk/>
            <pc:sldMk cId="4034403430" sldId="260"/>
            <ac:spMk id="2" creationId="{C7397C93-83E4-E0FB-7CD0-CA1A582229F3}"/>
          </ac:spMkLst>
        </pc:spChg>
        <pc:spChg chg="mod">
          <ac:chgData name="Joshua Jowers" userId="fcdf0e3ef9f61172" providerId="LiveId" clId="{82218448-894C-4658-A022-D72F5BBF7DAC}" dt="2023-11-26T03:04:06.594" v="809" actId="20577"/>
          <ac:spMkLst>
            <pc:docMk/>
            <pc:sldMk cId="4034403430" sldId="260"/>
            <ac:spMk id="3" creationId="{9DB5E71D-C975-ED23-79A6-9CF182964232}"/>
          </ac:spMkLst>
        </pc:spChg>
        <pc:spChg chg="add mod">
          <ac:chgData name="Joshua Jowers" userId="fcdf0e3ef9f61172" providerId="LiveId" clId="{82218448-894C-4658-A022-D72F5BBF7DAC}" dt="2023-11-26T03:05:08.492" v="838" actId="5793"/>
          <ac:spMkLst>
            <pc:docMk/>
            <pc:sldMk cId="4034403430" sldId="260"/>
            <ac:spMk id="5" creationId="{0CAD3EE6-0664-FB9D-CB1F-7573407DC0D8}"/>
          </ac:spMkLst>
        </pc:spChg>
        <pc:graphicFrameChg chg="add del mod modGraphic">
          <ac:chgData name="Joshua Jowers" userId="fcdf0e3ef9f61172" providerId="LiveId" clId="{82218448-894C-4658-A022-D72F5BBF7DAC}" dt="2023-11-26T02:56:56.891" v="593" actId="478"/>
          <ac:graphicFrameMkLst>
            <pc:docMk/>
            <pc:sldMk cId="4034403430" sldId="260"/>
            <ac:graphicFrameMk id="4" creationId="{82B36359-6536-AE58-7132-4907FD0CAC97}"/>
          </ac:graphicFrameMkLst>
        </pc:graphicFrameChg>
      </pc:sldChg>
      <pc:sldChg chg="addSp delSp modSp mod">
        <pc:chgData name="Joshua Jowers" userId="fcdf0e3ef9f61172" providerId="LiveId" clId="{82218448-894C-4658-A022-D72F5BBF7DAC}" dt="2023-11-26T03:06:41.020" v="873" actId="1076"/>
        <pc:sldMkLst>
          <pc:docMk/>
          <pc:sldMk cId="2435456342" sldId="261"/>
        </pc:sldMkLst>
        <pc:spChg chg="mod">
          <ac:chgData name="Joshua Jowers" userId="fcdf0e3ef9f61172" providerId="LiveId" clId="{82218448-894C-4658-A022-D72F5BBF7DAC}" dt="2023-11-26T03:05:26.933" v="868" actId="20577"/>
          <ac:spMkLst>
            <pc:docMk/>
            <pc:sldMk cId="2435456342" sldId="261"/>
            <ac:spMk id="2" creationId="{12F48555-12A5-E01D-7DA0-534AD0753F01}"/>
          </ac:spMkLst>
        </pc:spChg>
        <pc:spChg chg="del">
          <ac:chgData name="Joshua Jowers" userId="fcdf0e3ef9f61172" providerId="LiveId" clId="{82218448-894C-4658-A022-D72F5BBF7DAC}" dt="2023-11-26T03:06:28.058" v="869" actId="22"/>
          <ac:spMkLst>
            <pc:docMk/>
            <pc:sldMk cId="2435456342" sldId="261"/>
            <ac:spMk id="3" creationId="{8B2C8221-B9CD-5A4C-12EA-3439408F29C3}"/>
          </ac:spMkLst>
        </pc:spChg>
        <pc:picChg chg="add mod ord">
          <ac:chgData name="Joshua Jowers" userId="fcdf0e3ef9f61172" providerId="LiveId" clId="{82218448-894C-4658-A022-D72F5BBF7DAC}" dt="2023-11-26T03:06:41.020" v="873" actId="1076"/>
          <ac:picMkLst>
            <pc:docMk/>
            <pc:sldMk cId="2435456342" sldId="261"/>
            <ac:picMk id="5" creationId="{76131012-E348-6568-2EFB-56A4DB2974B4}"/>
          </ac:picMkLst>
        </pc:picChg>
      </pc:sldChg>
      <pc:sldChg chg="modSp mod">
        <pc:chgData name="Joshua Jowers" userId="fcdf0e3ef9f61172" providerId="LiveId" clId="{82218448-894C-4658-A022-D72F5BBF7DAC}" dt="2023-11-27T16:42:59.842" v="2818" actId="20577"/>
        <pc:sldMkLst>
          <pc:docMk/>
          <pc:sldMk cId="3512317803" sldId="262"/>
        </pc:sldMkLst>
        <pc:spChg chg="mod">
          <ac:chgData name="Joshua Jowers" userId="fcdf0e3ef9f61172" providerId="LiveId" clId="{82218448-894C-4658-A022-D72F5BBF7DAC}" dt="2023-11-26T03:07:05.171" v="900" actId="14100"/>
          <ac:spMkLst>
            <pc:docMk/>
            <pc:sldMk cId="3512317803" sldId="262"/>
            <ac:spMk id="2" creationId="{32C09D1C-CA52-1574-BD8A-E0D9F83EAE64}"/>
          </ac:spMkLst>
        </pc:spChg>
        <pc:spChg chg="mod">
          <ac:chgData name="Joshua Jowers" userId="fcdf0e3ef9f61172" providerId="LiveId" clId="{82218448-894C-4658-A022-D72F5BBF7DAC}" dt="2023-11-27T16:42:59.842" v="2818" actId="20577"/>
          <ac:spMkLst>
            <pc:docMk/>
            <pc:sldMk cId="3512317803" sldId="262"/>
            <ac:spMk id="3" creationId="{55AF64AE-BFE4-F2BD-40EE-2F24ABB5708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cdf0e3ef9f61172/Documents/PPC%20Exam%203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Beaverfork DGC Monthly Rounds Played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0197673605329E-2"/>
          <c:y val="0.11095298025240796"/>
          <c:w val="0.92142693441932877"/>
          <c:h val="0.7067087919736733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'[PPC Exam 3.xlsx]Real'!$A$3:$A$62</c:f>
              <c:numCache>
                <c:formatCode>mmm\-yy</c:formatCode>
                <c:ptCount val="60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</c:numCache>
            </c:numRef>
          </c:cat>
          <c:val>
            <c:numRef>
              <c:f>'[PPC Exam 3.xlsx]Real'!$E$3:$E$62</c:f>
              <c:numCache>
                <c:formatCode>General</c:formatCode>
                <c:ptCount val="60"/>
                <c:pt idx="0">
                  <c:v>91</c:v>
                </c:pt>
                <c:pt idx="1">
                  <c:v>57</c:v>
                </c:pt>
                <c:pt idx="2">
                  <c:v>77</c:v>
                </c:pt>
                <c:pt idx="3">
                  <c:v>39</c:v>
                </c:pt>
                <c:pt idx="4">
                  <c:v>28</c:v>
                </c:pt>
                <c:pt idx="5">
                  <c:v>75</c:v>
                </c:pt>
                <c:pt idx="6">
                  <c:v>92</c:v>
                </c:pt>
                <c:pt idx="7">
                  <c:v>124</c:v>
                </c:pt>
                <c:pt idx="8">
                  <c:v>123</c:v>
                </c:pt>
                <c:pt idx="9">
                  <c:v>43</c:v>
                </c:pt>
                <c:pt idx="10">
                  <c:v>49</c:v>
                </c:pt>
                <c:pt idx="11">
                  <c:v>15</c:v>
                </c:pt>
                <c:pt idx="12">
                  <c:v>19</c:v>
                </c:pt>
                <c:pt idx="13">
                  <c:v>30</c:v>
                </c:pt>
                <c:pt idx="14">
                  <c:v>43</c:v>
                </c:pt>
                <c:pt idx="15">
                  <c:v>34</c:v>
                </c:pt>
                <c:pt idx="16">
                  <c:v>26</c:v>
                </c:pt>
                <c:pt idx="17">
                  <c:v>32</c:v>
                </c:pt>
                <c:pt idx="18">
                  <c:v>26</c:v>
                </c:pt>
                <c:pt idx="19">
                  <c:v>41</c:v>
                </c:pt>
                <c:pt idx="20">
                  <c:v>57</c:v>
                </c:pt>
                <c:pt idx="21">
                  <c:v>86</c:v>
                </c:pt>
                <c:pt idx="22">
                  <c:v>33</c:v>
                </c:pt>
                <c:pt idx="23">
                  <c:v>35</c:v>
                </c:pt>
                <c:pt idx="24">
                  <c:v>60</c:v>
                </c:pt>
                <c:pt idx="25">
                  <c:v>46</c:v>
                </c:pt>
                <c:pt idx="26">
                  <c:v>68</c:v>
                </c:pt>
                <c:pt idx="27">
                  <c:v>94</c:v>
                </c:pt>
                <c:pt idx="28">
                  <c:v>66</c:v>
                </c:pt>
                <c:pt idx="29">
                  <c:v>61</c:v>
                </c:pt>
                <c:pt idx="30">
                  <c:v>73</c:v>
                </c:pt>
                <c:pt idx="31">
                  <c:v>99</c:v>
                </c:pt>
                <c:pt idx="32">
                  <c:v>112</c:v>
                </c:pt>
                <c:pt idx="33">
                  <c:v>79</c:v>
                </c:pt>
                <c:pt idx="34">
                  <c:v>50</c:v>
                </c:pt>
                <c:pt idx="35">
                  <c:v>67</c:v>
                </c:pt>
                <c:pt idx="36">
                  <c:v>18</c:v>
                </c:pt>
                <c:pt idx="37">
                  <c:v>95</c:v>
                </c:pt>
                <c:pt idx="38">
                  <c:v>76</c:v>
                </c:pt>
                <c:pt idx="39">
                  <c:v>78</c:v>
                </c:pt>
                <c:pt idx="40">
                  <c:v>72</c:v>
                </c:pt>
                <c:pt idx="41">
                  <c:v>131</c:v>
                </c:pt>
                <c:pt idx="42">
                  <c:v>78</c:v>
                </c:pt>
                <c:pt idx="43">
                  <c:v>75</c:v>
                </c:pt>
                <c:pt idx="44">
                  <c:v>51</c:v>
                </c:pt>
                <c:pt idx="45">
                  <c:v>80</c:v>
                </c:pt>
                <c:pt idx="46">
                  <c:v>37</c:v>
                </c:pt>
                <c:pt idx="47">
                  <c:v>64</c:v>
                </c:pt>
                <c:pt idx="48">
                  <c:v>46</c:v>
                </c:pt>
                <c:pt idx="49">
                  <c:v>94</c:v>
                </c:pt>
                <c:pt idx="50">
                  <c:v>123</c:v>
                </c:pt>
                <c:pt idx="51">
                  <c:v>128</c:v>
                </c:pt>
                <c:pt idx="52">
                  <c:v>148</c:v>
                </c:pt>
                <c:pt idx="53">
                  <c:v>143</c:v>
                </c:pt>
                <c:pt idx="54">
                  <c:v>167</c:v>
                </c:pt>
                <c:pt idx="55">
                  <c:v>201</c:v>
                </c:pt>
                <c:pt idx="56">
                  <c:v>141</c:v>
                </c:pt>
                <c:pt idx="57">
                  <c:v>56</c:v>
                </c:pt>
                <c:pt idx="58">
                  <c:v>115</c:v>
                </c:pt>
                <c:pt idx="59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72-4CDD-A9F1-2836A7CB17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3539647"/>
        <c:axId val="1670820591"/>
      </c:lineChart>
      <c:dateAx>
        <c:axId val="1773539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820591"/>
        <c:crosses val="autoZero"/>
        <c:auto val="1"/>
        <c:lblOffset val="100"/>
        <c:baseTimeUnit val="months"/>
      </c:dateAx>
      <c:valAx>
        <c:axId val="167082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Rounds Played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539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0.79318</cdr:x>
      <cdr:y>0.10906</cdr:y>
    </cdr:from>
    <cdr:to>
      <cdr:x>0.79318</cdr:x>
      <cdr:y>0.81457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C82433EC-6907-F95D-1984-0147FB5A9D58}"/>
            </a:ext>
          </a:extLst>
        </cdr:cNvPr>
        <cdr:cNvCxnSpPr/>
      </cdr:nvCxnSpPr>
      <cdr:spPr>
        <a:xfrm xmlns:a="http://schemas.openxmlformats.org/drawingml/2006/main" flipV="1">
          <a:off x="7949718" y="463013"/>
          <a:ext cx="0" cy="2995195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0.64791</cdr:x>
      <cdr:y>0.14562</cdr:y>
    </cdr:from>
    <cdr:to>
      <cdr:x>0.76593</cdr:x>
      <cdr:y>0.2622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BF332A9F-4B49-30C4-5395-500CA3681F96}"/>
            </a:ext>
          </a:extLst>
        </cdr:cNvPr>
        <cdr:cNvSpPr txBox="1"/>
      </cdr:nvSpPr>
      <cdr:spPr>
        <a:xfrm xmlns:a="http://schemas.openxmlformats.org/drawingml/2006/main">
          <a:off x="6493778" y="618218"/>
          <a:ext cx="1182848" cy="494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0.68629</cdr:x>
      <cdr:y>0.13179</cdr:y>
    </cdr:from>
    <cdr:to>
      <cdr:x>0.79928</cdr:x>
      <cdr:y>0.21873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8D8536AB-F474-A872-6D8A-3B3126C271C7}"/>
            </a:ext>
          </a:extLst>
        </cdr:cNvPr>
        <cdr:cNvSpPr txBox="1"/>
      </cdr:nvSpPr>
      <cdr:spPr>
        <a:xfrm xmlns:a="http://schemas.openxmlformats.org/drawingml/2006/main">
          <a:off x="6878413" y="559495"/>
          <a:ext cx="1132514" cy="3691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solidFill>
                <a:schemeClr val="accent2"/>
              </a:solidFill>
            </a:rPr>
            <a:t>Train/Test Split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689F-D635-44EC-C23D-029DBAAF1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F743C-32A6-8D38-2026-C74810B75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A8EC-8BBE-A3B0-4614-EAD2B69C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6B69-709E-460D-A6C5-D4038033C95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14862-5107-D1F0-AC6A-E207F1CD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5DDE-81E9-FF81-C8E6-C3A6C019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45FF-B4C3-460F-AD03-39A6B96A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6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15FE-7140-940B-53EE-42D945BC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2655D-269B-69D6-D9DA-3D281767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F25B0-704A-DDFF-08B4-40A38C71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6B69-709E-460D-A6C5-D4038033C95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B0077-E649-9366-255F-72BB0A83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31B63-080B-A572-E14F-0F34145F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45FF-B4C3-460F-AD03-39A6B96A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F7629-B4A3-837D-3479-39EA668A7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D3D5-F47F-6D50-23FF-A2611AB5C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FA683-3ACA-F99E-A592-C2817043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6B69-709E-460D-A6C5-D4038033C95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58B9-DAE8-ED8E-1DCC-B5160A86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D3E6-B925-C436-BF36-A985DDC5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45FF-B4C3-460F-AD03-39A6B96A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7B14-F3EF-7067-FE1B-B596D153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8489-965A-ADCB-9D49-6AFFC3B2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FE21-EE4F-8BB4-7FDF-1D5E35A0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6B69-709E-460D-A6C5-D4038033C95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E988-C70F-1579-54A1-1906603D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EEC8F-41C3-6D7F-F1B9-C12B0E8B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45FF-B4C3-460F-AD03-39A6B96A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6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141E-B01B-120E-3DC9-ED260A95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B5FF5-794B-8309-0010-628C02EF7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5A7EF-27D5-9165-EEA9-60E2D8DB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6B69-709E-460D-A6C5-D4038033C95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A985-2717-8F8E-374B-1D2818FD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4890-1C54-2E3A-1F56-1EB67681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45FF-B4C3-460F-AD03-39A6B96A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A137-C25C-F750-630C-AF74A901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F395-C008-DED8-A5F9-70B64BCB2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5A730-2015-F17F-C3F4-F986BBF4B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A25DE-AF1A-F197-CFF9-0D156CD5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6B69-709E-460D-A6C5-D4038033C95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69846-5A0B-EA10-3F3D-06C5B705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04E8C-BAF5-FBD4-00A3-8CD5E469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45FF-B4C3-460F-AD03-39A6B96A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9F3C-A23B-126A-7DE7-FEDBBB07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25D5F-11B7-2DAF-4FFC-F376D6AE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5E6B6-70A4-1ABF-F67C-025D49D77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FD79E-A0C1-E7E0-E7E1-5705A9C74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0AE4-F1AF-5E97-2779-0CCF5E226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2EF1D-997E-EF09-B894-DA2FBC68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6B69-709E-460D-A6C5-D4038033C95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838AC-375B-E5F2-26FA-99CFF61E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668D0-BD8D-4DEF-C19D-C170C1BB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45FF-B4C3-460F-AD03-39A6B96A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37AC-FDCA-7584-F79F-96CFE0FD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42BFE-6227-C100-D7E8-A3308746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6B69-709E-460D-A6C5-D4038033C95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1C005-EA60-1B26-6CEF-44838697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B04FA-F044-B1B6-D5E4-75A401A6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45FF-B4C3-460F-AD03-39A6B96A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A61BE-4018-70E4-891B-0CA44F31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6B69-709E-460D-A6C5-D4038033C95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438F4-3491-6316-3CF8-75F1DDC4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80FD-E226-C794-A487-BE4706E9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45FF-B4C3-460F-AD03-39A6B96A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2498-F3CD-A7CE-F228-D2AB051C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5C0F-F81B-FF14-B602-FC1F936D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2B539-228A-B022-BFFD-5AE6C88AD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D3388-654E-2C83-D057-6A1CF261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6B69-709E-460D-A6C5-D4038033C95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CB211-61CD-A037-B7DB-F13F8EC6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6232-CE39-DCFA-331B-DD63F1F7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45FF-B4C3-460F-AD03-39A6B96A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EC26-331A-99C0-7572-0ED775F6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AC3-5D82-E21A-7755-186D68F8E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B61BD-7725-0F5F-9957-0309909D4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E116B-FB50-CD75-7F9D-1CDFE379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6B69-709E-460D-A6C5-D4038033C95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31474-9D3F-91A8-DC98-F8EDEA9D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EBD9-F9A5-BEBE-4E57-7A92F1B3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45FF-B4C3-460F-AD03-39A6B96A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34682-D16E-DB9A-ECD8-3B808E21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2EB06-F053-E85E-DE02-0BA0CA4F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BCDB-424A-FA5F-1D9D-9524DBDCB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A6B69-709E-460D-A6C5-D4038033C951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008C-F800-6A96-9F61-B916A478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5270-6B54-5019-03A3-676A4E9D7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45FF-B4C3-460F-AD03-39A6B96A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7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B213-46A1-DDBF-ADFC-19578A824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Beaverfork Disc </a:t>
            </a:r>
            <a:r>
              <a:rPr lang="en-US" dirty="0"/>
              <a:t>Golf Course Usage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FF5DB-D39B-2A93-45F6-1FE781E39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Jowers</a:t>
            </a:r>
          </a:p>
        </p:txBody>
      </p:sp>
    </p:spTree>
    <p:extLst>
      <p:ext uri="{BB962C8B-B14F-4D97-AF65-F5344CB8AC3E}">
        <p14:creationId xmlns:p14="http://schemas.microsoft.com/office/powerpoint/2010/main" val="295317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E803-F756-8FAC-7510-657CCA0C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943E-270B-098D-53B2-F08DF054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the monthly number of disc golf rounds recorded on the app Udisc from the Beaverfork disc golf course in Conway, AR</a:t>
            </a:r>
          </a:p>
          <a:p>
            <a:r>
              <a:rPr lang="en-US" dirty="0"/>
              <a:t>The training dataset is from January 2015-December 2018</a:t>
            </a:r>
          </a:p>
          <a:p>
            <a:r>
              <a:rPr lang="en-US" dirty="0"/>
              <a:t>The test dataset is from January 2019-December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EC8F-D1C0-F261-F190-0C464C92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Plot of Data with train/test data split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225FFD-2B88-930C-B123-3C9E02791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697715"/>
              </p:ext>
            </p:extLst>
          </p:nvPr>
        </p:nvGraphicFramePr>
        <p:xfrm>
          <a:off x="838200" y="1604865"/>
          <a:ext cx="10022633" cy="424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586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BF71-9D00-5E5B-6571-F2FC6A80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Winters Method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9513-F0A8-D3EB-EFD7-96A25A17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 = 53.4</a:t>
            </a:r>
          </a:p>
          <a:p>
            <a:r>
              <a:rPr lang="en-US" dirty="0"/>
              <a:t>Initial G = 0.376085</a:t>
            </a:r>
          </a:p>
          <a:p>
            <a:r>
              <a:rPr lang="en-US" dirty="0"/>
              <a:t>Alpha = 1</a:t>
            </a:r>
          </a:p>
          <a:p>
            <a:r>
              <a:rPr lang="en-US" dirty="0"/>
              <a:t>Beta = 0.15</a:t>
            </a:r>
          </a:p>
          <a:p>
            <a:r>
              <a:rPr lang="en-US" dirty="0"/>
              <a:t>Gamma = 0.1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029C7A-9536-AE87-9648-074C9E4E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1520135"/>
            <a:ext cx="3589020" cy="46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7C93-83E4-E0FB-7CD0-CA1A5822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Analysis (Box-</a:t>
            </a:r>
            <a:r>
              <a:rPr lang="en-US" dirty="0" err="1"/>
              <a:t>Lyung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E71D-C975-ED23-79A6-9CF18296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2450" cy="27006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 = (48/2 -2) = 22</a:t>
            </a:r>
          </a:p>
          <a:p>
            <a:r>
              <a:rPr lang="en-US" dirty="0"/>
              <a:t>N = 48</a:t>
            </a:r>
          </a:p>
          <a:p>
            <a:r>
              <a:rPr lang="en-US" dirty="0"/>
              <a:t>Top 4 autocorrelation lags:</a:t>
            </a:r>
          </a:p>
          <a:p>
            <a:pPr lvl="1"/>
            <a:r>
              <a:rPr lang="en-US" dirty="0"/>
              <a:t>Lag 1 (R = 0.4392)</a:t>
            </a:r>
          </a:p>
          <a:p>
            <a:pPr lvl="1"/>
            <a:r>
              <a:rPr lang="en-US" dirty="0"/>
              <a:t>Lag 2 (R = 0.2737)</a:t>
            </a:r>
          </a:p>
          <a:p>
            <a:pPr lvl="1"/>
            <a:r>
              <a:rPr lang="en-US" dirty="0"/>
              <a:t>Lag 15 (R = -0.2398)</a:t>
            </a:r>
          </a:p>
          <a:p>
            <a:pPr lvl="1"/>
            <a:r>
              <a:rPr lang="en-US" dirty="0"/>
              <a:t>Lag 16 (R = -0.21151)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AD3EE6-0664-FB9D-CB1F-7573407DC0D8}"/>
              </a:ext>
            </a:extLst>
          </p:cNvPr>
          <p:cNvSpPr txBox="1">
            <a:spLocks/>
          </p:cNvSpPr>
          <p:nvPr/>
        </p:nvSpPr>
        <p:spPr>
          <a:xfrm>
            <a:off x="6096000" y="1795145"/>
            <a:ext cx="4362450" cy="2700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 = 21.2961</a:t>
            </a:r>
          </a:p>
          <a:p>
            <a:r>
              <a:rPr lang="en-US" dirty="0"/>
              <a:t>Chi-Square = 0.5025</a:t>
            </a:r>
          </a:p>
          <a:p>
            <a:r>
              <a:rPr lang="en-US" dirty="0"/>
              <a:t>Top 4 autocorrelation lags:</a:t>
            </a:r>
          </a:p>
          <a:p>
            <a:pPr lvl="1"/>
            <a:r>
              <a:rPr lang="en-US" dirty="0"/>
              <a:t>Lag 1 (R = 0.4392)</a:t>
            </a:r>
          </a:p>
          <a:p>
            <a:pPr lvl="1"/>
            <a:r>
              <a:rPr lang="en-US" dirty="0"/>
              <a:t>Lag 2 (R = 0.2737)</a:t>
            </a:r>
          </a:p>
          <a:p>
            <a:pPr lvl="1"/>
            <a:r>
              <a:rPr lang="en-US" dirty="0"/>
              <a:t>Lag 15 (R = -0.2398)</a:t>
            </a:r>
          </a:p>
          <a:p>
            <a:pPr lvl="1"/>
            <a:r>
              <a:rPr lang="en-US" dirty="0"/>
              <a:t>Lag 16 (R = -0.21151)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0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8555-12A5-E01D-7DA0-534AD075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31012-E348-6568-2EFB-56A4DB297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488" y="1690688"/>
            <a:ext cx="8757024" cy="4658418"/>
          </a:xfrm>
        </p:spPr>
      </p:pic>
    </p:spTree>
    <p:extLst>
      <p:ext uri="{BB962C8B-B14F-4D97-AF65-F5344CB8AC3E}">
        <p14:creationId xmlns:p14="http://schemas.microsoft.com/office/powerpoint/2010/main" val="243545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9D1C-CA52-1574-BD8A-E0D9F83E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64AE-BFE4-F2BD-40EE-2F24ABB57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70"/>
            <a:ext cx="10515600" cy="50479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Both models performed very poorly on my chosen dataset with MAPE values of 42% for Winters’ method and 51% for autoregression</a:t>
            </a:r>
          </a:p>
          <a:p>
            <a:r>
              <a:rPr lang="en-US" dirty="0"/>
              <a:t>Because of its slightly better performance of Winter’s method and its flexibility due to the parameters, I would choose Winter’s method over the autoregression model</a:t>
            </a:r>
          </a:p>
          <a:p>
            <a:r>
              <a:rPr lang="en-US" dirty="0"/>
              <a:t>I also think that with more data, Winter’s will improve more than the autocorrelation model, especially considering that none of the lags had a strong correlation with predicting the output</a:t>
            </a:r>
          </a:p>
          <a:p>
            <a:r>
              <a:rPr lang="en-US" dirty="0"/>
              <a:t>The autoregression model also seemed to be weak due to underfitting because it had no strong </a:t>
            </a:r>
            <a:r>
              <a:rPr lang="en-US"/>
              <a:t>lag correlations</a:t>
            </a:r>
            <a:endParaRPr lang="en-US" dirty="0"/>
          </a:p>
          <a:p>
            <a:r>
              <a:rPr lang="en-US" dirty="0"/>
              <a:t>I didn’t feel like there was too much of a difference in effort required to justify that as the deciding factor between the two approaches</a:t>
            </a:r>
          </a:p>
          <a:p>
            <a:r>
              <a:rPr lang="en-US" dirty="0"/>
              <a:t>The data showed some seasonality that could be accounted for, but there are clearly other variables that prevent these methods from being successful</a:t>
            </a:r>
          </a:p>
        </p:txBody>
      </p:sp>
    </p:spTree>
    <p:extLst>
      <p:ext uri="{BB962C8B-B14F-4D97-AF65-F5344CB8AC3E}">
        <p14:creationId xmlns:p14="http://schemas.microsoft.com/office/powerpoint/2010/main" val="351231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340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Beaverfork Disc Golf Course Usage Forecasting</vt:lpstr>
      <vt:lpstr>Data Breakdown</vt:lpstr>
      <vt:lpstr>Time Series Plot of Data with train/test data split</vt:lpstr>
      <vt:lpstr>Winters Method Summary</vt:lpstr>
      <vt:lpstr>Lag Analysis (Box-Lyung)</vt:lpstr>
      <vt:lpstr>Autoregression Model</vt:lpstr>
      <vt:lpstr>Model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Project</dc:title>
  <dc:creator>Joshua Jowers</dc:creator>
  <cp:lastModifiedBy>Joshua Jowers</cp:lastModifiedBy>
  <cp:revision>1</cp:revision>
  <dcterms:created xsi:type="dcterms:W3CDTF">2023-11-20T15:52:04Z</dcterms:created>
  <dcterms:modified xsi:type="dcterms:W3CDTF">2023-11-27T16:43:03Z</dcterms:modified>
</cp:coreProperties>
</file>