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CF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363757-2185-48BE-9D5D-BB9E61DB06D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DE73D13-7A84-4EC9-A29F-08AF3B2987C5}">
      <dgm:prSet/>
      <dgm:spPr/>
      <dgm:t>
        <a:bodyPr/>
        <a:lstStyle/>
        <a:p>
          <a:r>
            <a:rPr lang="en-US"/>
            <a:t>SELECT page_id </a:t>
          </a:r>
        </a:p>
      </dgm:t>
    </dgm:pt>
    <dgm:pt modelId="{D454A1E5-2BD0-41F6-8B31-8A8FCD355FA1}" type="parTrans" cxnId="{39CD7FDA-0DA6-4436-8E1F-07998F53A0E7}">
      <dgm:prSet/>
      <dgm:spPr/>
      <dgm:t>
        <a:bodyPr/>
        <a:lstStyle/>
        <a:p>
          <a:endParaRPr lang="en-US"/>
        </a:p>
      </dgm:t>
    </dgm:pt>
    <dgm:pt modelId="{95654884-3B6A-446E-8E27-648AB031F394}" type="sibTrans" cxnId="{39CD7FDA-0DA6-4436-8E1F-07998F53A0E7}">
      <dgm:prSet/>
      <dgm:spPr/>
      <dgm:t>
        <a:bodyPr/>
        <a:lstStyle/>
        <a:p>
          <a:endParaRPr lang="en-US"/>
        </a:p>
      </dgm:t>
    </dgm:pt>
    <dgm:pt modelId="{A4149262-4742-4C3A-9AC1-0717903E7AF5}">
      <dgm:prSet/>
      <dgm:spPr/>
      <dgm:t>
        <a:bodyPr/>
        <a:lstStyle/>
        <a:p>
          <a:r>
            <a:rPr lang="en-US"/>
            <a:t>FROM pages</a:t>
          </a:r>
        </a:p>
      </dgm:t>
    </dgm:pt>
    <dgm:pt modelId="{DE7BA05D-F3B4-478C-870F-8FF65B00B13A}" type="parTrans" cxnId="{5EFA9F07-88DA-460F-85EB-6DB5A0247E60}">
      <dgm:prSet/>
      <dgm:spPr/>
      <dgm:t>
        <a:bodyPr/>
        <a:lstStyle/>
        <a:p>
          <a:endParaRPr lang="en-US"/>
        </a:p>
      </dgm:t>
    </dgm:pt>
    <dgm:pt modelId="{81DDBA4C-7025-4E6A-B9F6-E7F2CAB3CE31}" type="sibTrans" cxnId="{5EFA9F07-88DA-460F-85EB-6DB5A0247E60}">
      <dgm:prSet/>
      <dgm:spPr/>
      <dgm:t>
        <a:bodyPr/>
        <a:lstStyle/>
        <a:p>
          <a:endParaRPr lang="en-US"/>
        </a:p>
      </dgm:t>
    </dgm:pt>
    <dgm:pt modelId="{252D9B76-3D35-44D1-9821-0673E32ABEA4}">
      <dgm:prSet/>
      <dgm:spPr/>
      <dgm:t>
        <a:bodyPr/>
        <a:lstStyle/>
        <a:p>
          <a:r>
            <a:rPr lang="en-US"/>
            <a:t>WHERE page_id NOT IN (SELECT page_id FROM page_likes )</a:t>
          </a:r>
        </a:p>
      </dgm:t>
    </dgm:pt>
    <dgm:pt modelId="{25E5FE4A-3836-461C-8722-3C81F2B9C239}" type="parTrans" cxnId="{A1BAA0EB-646B-41DB-9E4B-0ED4F4BE691F}">
      <dgm:prSet/>
      <dgm:spPr/>
      <dgm:t>
        <a:bodyPr/>
        <a:lstStyle/>
        <a:p>
          <a:endParaRPr lang="en-US"/>
        </a:p>
      </dgm:t>
    </dgm:pt>
    <dgm:pt modelId="{5CAA653D-DEAB-45ED-AF55-A77D7F1DBF9F}" type="sibTrans" cxnId="{A1BAA0EB-646B-41DB-9E4B-0ED4F4BE691F}">
      <dgm:prSet/>
      <dgm:spPr/>
      <dgm:t>
        <a:bodyPr/>
        <a:lstStyle/>
        <a:p>
          <a:endParaRPr lang="en-US"/>
        </a:p>
      </dgm:t>
    </dgm:pt>
    <dgm:pt modelId="{DE6479BF-3F08-4EE2-834E-70DEB35DAD0F}" type="pres">
      <dgm:prSet presAssocID="{34363757-2185-48BE-9D5D-BB9E61DB06D4}" presName="linear" presStyleCnt="0">
        <dgm:presLayoutVars>
          <dgm:animLvl val="lvl"/>
          <dgm:resizeHandles val="exact"/>
        </dgm:presLayoutVars>
      </dgm:prSet>
      <dgm:spPr/>
    </dgm:pt>
    <dgm:pt modelId="{1598667D-3791-4ED9-ACC4-8FB169A116D4}" type="pres">
      <dgm:prSet presAssocID="{7DE73D13-7A84-4EC9-A29F-08AF3B2987C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332812-BBCA-4978-A38D-3C06FE0613D9}" type="pres">
      <dgm:prSet presAssocID="{95654884-3B6A-446E-8E27-648AB031F394}" presName="spacer" presStyleCnt="0"/>
      <dgm:spPr/>
    </dgm:pt>
    <dgm:pt modelId="{28426F1A-14BB-4E95-829C-AE1A7988C7DF}" type="pres">
      <dgm:prSet presAssocID="{A4149262-4742-4C3A-9AC1-0717903E7AF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ED960D-C22D-49E1-ADC0-F59057C5D4B3}" type="pres">
      <dgm:prSet presAssocID="{81DDBA4C-7025-4E6A-B9F6-E7F2CAB3CE31}" presName="spacer" presStyleCnt="0"/>
      <dgm:spPr/>
    </dgm:pt>
    <dgm:pt modelId="{B9674CF6-59C3-45FA-95D3-35BF0A25F59D}" type="pres">
      <dgm:prSet presAssocID="{252D9B76-3D35-44D1-9821-0673E32ABEA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EFA9F07-88DA-460F-85EB-6DB5A0247E60}" srcId="{34363757-2185-48BE-9D5D-BB9E61DB06D4}" destId="{A4149262-4742-4C3A-9AC1-0717903E7AF5}" srcOrd="1" destOrd="0" parTransId="{DE7BA05D-F3B4-478C-870F-8FF65B00B13A}" sibTransId="{81DDBA4C-7025-4E6A-B9F6-E7F2CAB3CE31}"/>
    <dgm:cxn modelId="{AEC4342E-3C14-40FC-AF49-05BC90EAE080}" type="presOf" srcId="{A4149262-4742-4C3A-9AC1-0717903E7AF5}" destId="{28426F1A-14BB-4E95-829C-AE1A7988C7DF}" srcOrd="0" destOrd="0" presId="urn:microsoft.com/office/officeart/2005/8/layout/vList2"/>
    <dgm:cxn modelId="{0B6B948C-1F77-4A0B-8C3A-8B4E7B00780D}" type="presOf" srcId="{7DE73D13-7A84-4EC9-A29F-08AF3B2987C5}" destId="{1598667D-3791-4ED9-ACC4-8FB169A116D4}" srcOrd="0" destOrd="0" presId="urn:microsoft.com/office/officeart/2005/8/layout/vList2"/>
    <dgm:cxn modelId="{F38C96C3-1122-4BE3-8938-AA22A851A52D}" type="presOf" srcId="{252D9B76-3D35-44D1-9821-0673E32ABEA4}" destId="{B9674CF6-59C3-45FA-95D3-35BF0A25F59D}" srcOrd="0" destOrd="0" presId="urn:microsoft.com/office/officeart/2005/8/layout/vList2"/>
    <dgm:cxn modelId="{39CD7FDA-0DA6-4436-8E1F-07998F53A0E7}" srcId="{34363757-2185-48BE-9D5D-BB9E61DB06D4}" destId="{7DE73D13-7A84-4EC9-A29F-08AF3B2987C5}" srcOrd="0" destOrd="0" parTransId="{D454A1E5-2BD0-41F6-8B31-8A8FCD355FA1}" sibTransId="{95654884-3B6A-446E-8E27-648AB031F394}"/>
    <dgm:cxn modelId="{8A6FDDDA-005C-4B77-A5FE-0D3E58441232}" type="presOf" srcId="{34363757-2185-48BE-9D5D-BB9E61DB06D4}" destId="{DE6479BF-3F08-4EE2-834E-70DEB35DAD0F}" srcOrd="0" destOrd="0" presId="urn:microsoft.com/office/officeart/2005/8/layout/vList2"/>
    <dgm:cxn modelId="{A1BAA0EB-646B-41DB-9E4B-0ED4F4BE691F}" srcId="{34363757-2185-48BE-9D5D-BB9E61DB06D4}" destId="{252D9B76-3D35-44D1-9821-0673E32ABEA4}" srcOrd="2" destOrd="0" parTransId="{25E5FE4A-3836-461C-8722-3C81F2B9C239}" sibTransId="{5CAA653D-DEAB-45ED-AF55-A77D7F1DBF9F}"/>
    <dgm:cxn modelId="{E0631256-B77A-4616-A303-E0A93B91ABF5}" type="presParOf" srcId="{DE6479BF-3F08-4EE2-834E-70DEB35DAD0F}" destId="{1598667D-3791-4ED9-ACC4-8FB169A116D4}" srcOrd="0" destOrd="0" presId="urn:microsoft.com/office/officeart/2005/8/layout/vList2"/>
    <dgm:cxn modelId="{29315146-467F-4BFB-86F1-E8C705792BC3}" type="presParOf" srcId="{DE6479BF-3F08-4EE2-834E-70DEB35DAD0F}" destId="{C0332812-BBCA-4978-A38D-3C06FE0613D9}" srcOrd="1" destOrd="0" presId="urn:microsoft.com/office/officeart/2005/8/layout/vList2"/>
    <dgm:cxn modelId="{9926E2EC-40AA-480A-8EA9-C64498995156}" type="presParOf" srcId="{DE6479BF-3F08-4EE2-834E-70DEB35DAD0F}" destId="{28426F1A-14BB-4E95-829C-AE1A7988C7DF}" srcOrd="2" destOrd="0" presId="urn:microsoft.com/office/officeart/2005/8/layout/vList2"/>
    <dgm:cxn modelId="{6B61AC34-D74D-4407-A301-071F0F952776}" type="presParOf" srcId="{DE6479BF-3F08-4EE2-834E-70DEB35DAD0F}" destId="{E5ED960D-C22D-49E1-ADC0-F59057C5D4B3}" srcOrd="3" destOrd="0" presId="urn:microsoft.com/office/officeart/2005/8/layout/vList2"/>
    <dgm:cxn modelId="{74E33C71-11EE-4080-B1F5-941D940E33D2}" type="presParOf" srcId="{DE6479BF-3F08-4EE2-834E-70DEB35DAD0F}" destId="{B9674CF6-59C3-45FA-95D3-35BF0A25F59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8667D-3791-4ED9-ACC4-8FB169A116D4}">
      <dsp:nvSpPr>
        <dsp:cNvPr id="0" name=""/>
        <dsp:cNvSpPr/>
      </dsp:nvSpPr>
      <dsp:spPr>
        <a:xfrm>
          <a:off x="0" y="26570"/>
          <a:ext cx="7438481" cy="11179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SELECT page_id </a:t>
          </a:r>
        </a:p>
      </dsp:txBody>
      <dsp:txXfrm>
        <a:off x="54573" y="81143"/>
        <a:ext cx="7329335" cy="1008788"/>
      </dsp:txXfrm>
    </dsp:sp>
    <dsp:sp modelId="{28426F1A-14BB-4E95-829C-AE1A7988C7DF}">
      <dsp:nvSpPr>
        <dsp:cNvPr id="0" name=""/>
        <dsp:cNvSpPr/>
      </dsp:nvSpPr>
      <dsp:spPr>
        <a:xfrm>
          <a:off x="0" y="1225145"/>
          <a:ext cx="7438481" cy="11179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FROM pages</a:t>
          </a:r>
        </a:p>
      </dsp:txBody>
      <dsp:txXfrm>
        <a:off x="54573" y="1279718"/>
        <a:ext cx="7329335" cy="1008788"/>
      </dsp:txXfrm>
    </dsp:sp>
    <dsp:sp modelId="{B9674CF6-59C3-45FA-95D3-35BF0A25F59D}">
      <dsp:nvSpPr>
        <dsp:cNvPr id="0" name=""/>
        <dsp:cNvSpPr/>
      </dsp:nvSpPr>
      <dsp:spPr>
        <a:xfrm>
          <a:off x="0" y="2423720"/>
          <a:ext cx="7438481" cy="11179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WHERE page_id NOT IN (SELECT page_id FROM page_likes )</a:t>
          </a:r>
        </a:p>
      </dsp:txBody>
      <dsp:txXfrm>
        <a:off x="54573" y="2478293"/>
        <a:ext cx="7329335" cy="1008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E591C-018A-4F75-A240-2133BA514805}" type="datetimeFigureOut">
              <a:rPr lang="en-ZA" smtClean="0"/>
              <a:t>2024/05/13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F0B68-0DF5-497C-9FB8-8066D453645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8399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F0B68-0DF5-497C-9FB8-8066D453645D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2761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841BB-9C49-07EE-AA55-7BA0E213F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A87E7-DE9E-4EB9-C267-1CEF2A7A9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10AF4-A3C8-1B1D-5A50-BA0A5669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33D4-47A3-4E87-BE35-692DFF8148AE}" type="datetimeFigureOut">
              <a:rPr lang="en-ZA" smtClean="0"/>
              <a:t>2024/05/13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47E43-263C-FA98-E972-C572F435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B1118-6E2A-2037-DCF2-46E9C262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0393-EE2D-4DB7-AA17-1B632D1163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7721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D83E-A948-0989-6705-53287A13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0A47E-A66F-2FC7-A859-E459162C4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57534-A690-A37E-4D75-C2AC4D6E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33D4-47A3-4E87-BE35-692DFF8148AE}" type="datetimeFigureOut">
              <a:rPr lang="en-ZA" smtClean="0"/>
              <a:t>2024/05/13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B259E-E939-EC19-7161-DE7ED662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8E28F-9F5A-BC37-BCBB-CF786BB3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0393-EE2D-4DB7-AA17-1B632D1163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239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5D81B-5564-ACB5-0AC7-F3B22D934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B0B2C-1BC6-5301-8A88-6B8AF5C4B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C1818-9140-90DF-7510-CB91329D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33D4-47A3-4E87-BE35-692DFF8148AE}" type="datetimeFigureOut">
              <a:rPr lang="en-ZA" smtClean="0"/>
              <a:t>2024/05/13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F0301-42CF-9FCF-4BC2-E347807D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87155-17D9-663D-DCA4-28334430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0393-EE2D-4DB7-AA17-1B632D1163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125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7661-2EE0-E2C3-C31E-6365BE3B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FE9C5-BFC7-6707-418A-947EE4F30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B77CA-4AFE-976F-6974-CAE9D33E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33D4-47A3-4E87-BE35-692DFF8148AE}" type="datetimeFigureOut">
              <a:rPr lang="en-ZA" smtClean="0"/>
              <a:t>2024/05/13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A46E9-7059-6959-FE8E-C5D62374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F51D9-9015-4EB9-8E55-C2827663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0393-EE2D-4DB7-AA17-1B632D1163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5366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C943-7314-3FFC-7889-4C6BD529E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37406-1B0C-2FC7-DA38-1B40E91A6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5CDE4-80FB-F0F5-1552-6016C5620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33D4-47A3-4E87-BE35-692DFF8148AE}" type="datetimeFigureOut">
              <a:rPr lang="en-ZA" smtClean="0"/>
              <a:t>2024/05/13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163F6-1245-F8D9-2C94-A8FF258D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A9976-5180-45F6-98F3-06F514E5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0393-EE2D-4DB7-AA17-1B632D1163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402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1990A-A8A7-0350-94E1-21669B89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55211-7274-7FF9-0A6A-16CE5BABB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3E68B-6E1E-85BC-03B2-0432C95D4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ED1AE-7E41-B328-35ED-A126E214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33D4-47A3-4E87-BE35-692DFF8148AE}" type="datetimeFigureOut">
              <a:rPr lang="en-ZA" smtClean="0"/>
              <a:t>2024/05/13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8522B-763B-AB71-8D80-7E986270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2EBDA-D396-D781-7810-9DAE7A4C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0393-EE2D-4DB7-AA17-1B632D1163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989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12F6-1E2B-E096-CB79-705BF7700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29E58-4FCF-94C9-E86F-B39F82765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0B375-2275-9F5A-E978-1A698800D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661A0-9CF2-F0C1-18CF-114B19865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F27D4-CB03-FE4C-1952-4A045BC43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9CE7B6-CC20-C837-B70B-09276DF4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33D4-47A3-4E87-BE35-692DFF8148AE}" type="datetimeFigureOut">
              <a:rPr lang="en-ZA" smtClean="0"/>
              <a:t>2024/05/13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7D41B5-3E3B-0B18-8259-516A77B5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E49D00-247E-0417-B262-11C08320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0393-EE2D-4DB7-AA17-1B632D1163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662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45EF-EC90-2D66-2FAE-27650B07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66D67-598B-0EBA-7967-BDB77D89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33D4-47A3-4E87-BE35-692DFF8148AE}" type="datetimeFigureOut">
              <a:rPr lang="en-ZA" smtClean="0"/>
              <a:t>2024/05/13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47A89-DDC7-462A-707D-E3CE841B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EED00-DD58-C769-F212-E862A1EF7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0393-EE2D-4DB7-AA17-1B632D1163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308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0C1B9-5D78-C52A-9096-69387F8F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33D4-47A3-4E87-BE35-692DFF8148AE}" type="datetimeFigureOut">
              <a:rPr lang="en-ZA" smtClean="0"/>
              <a:t>2024/05/13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B56F9-344E-2BE7-8EBC-8502DAE9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16273-32FB-461E-56C6-93CE3F56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0393-EE2D-4DB7-AA17-1B632D1163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50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1AC6-54D3-A05C-587C-A0378B5D4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59A18-E192-6E1D-5211-DA3DA442C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E26B2-F628-5973-A439-6422DE33A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0F41A-1C24-D7E2-C594-7F3764C0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33D4-47A3-4E87-BE35-692DFF8148AE}" type="datetimeFigureOut">
              <a:rPr lang="en-ZA" smtClean="0"/>
              <a:t>2024/05/13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A024C-09E2-6D60-EE63-18FF450F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8E494-C689-B6D5-A54E-E4CD19FDF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0393-EE2D-4DB7-AA17-1B632D1163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632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FEA4-39B4-C8EB-3754-378779926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E8D24-F840-C1F0-BDDE-33C18E3FF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213C4-3E5C-ED1A-9E53-6F46E995C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96422-ECE3-690E-AB52-203BD730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33D4-47A3-4E87-BE35-692DFF8148AE}" type="datetimeFigureOut">
              <a:rPr lang="en-ZA" smtClean="0"/>
              <a:t>2024/05/13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F7C1E-229C-3B30-A6FA-BEF40358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DF6F2-4BFF-E410-D954-51EC4E222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A0393-EE2D-4DB7-AA17-1B632D1163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501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ABF20-3E3B-810B-DFD5-592C96C79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62E4A-5D72-AF42-B137-AC3670E31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0CF12-1DDC-E154-EA99-97DCA57A6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E133D4-47A3-4E87-BE35-692DFF8148AE}" type="datetimeFigureOut">
              <a:rPr lang="en-ZA" smtClean="0"/>
              <a:t>2024/05/13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F065E-1364-CB7E-82D3-8C167736B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23923-CBA3-A7E3-D72C-A1D7C83F9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1A0393-EE2D-4DB7-AA17-1B632D1163E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6094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oshua-k-data123321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oshuaKab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503C5-6C21-8493-D38C-776641664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5500" b="1" i="0">
                <a:effectLst/>
                <a:highlight>
                  <a:srgbClr val="FFFFFF"/>
                </a:highlight>
                <a:latin typeface="Kumbh Sans"/>
              </a:rPr>
              <a:t>Page With No Likes [Facebook SQL Interview Question]</a:t>
            </a:r>
            <a:br>
              <a:rPr lang="en-US" sz="5500" b="1" i="0">
                <a:effectLst/>
                <a:highlight>
                  <a:srgbClr val="FFFFFF"/>
                </a:highlight>
                <a:latin typeface="Kumbh Sans"/>
              </a:rPr>
            </a:br>
            <a:br>
              <a:rPr lang="en-US" sz="5500" b="1" i="0">
                <a:effectLst/>
                <a:highlight>
                  <a:srgbClr val="FFFFFF"/>
                </a:highlight>
                <a:latin typeface="Kumbh Sans"/>
              </a:rPr>
            </a:br>
            <a:endParaRPr lang="en-ZA" sz="55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F75B1-691F-5FE0-BC73-4DB7703D1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err="1"/>
              <a:t>DataLamur</a:t>
            </a:r>
            <a:r>
              <a:rPr lang="en-US"/>
              <a:t> by Joshua </a:t>
            </a:r>
            <a:r>
              <a:rPr lang="en-US" err="1"/>
              <a:t>Kab</a:t>
            </a:r>
            <a:r>
              <a:rPr lang="en-US"/>
              <a:t> 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5162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0C0C08-D0D7-1DAB-8BC8-18994EADD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6" y="820764"/>
            <a:ext cx="3874124" cy="224988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5FDC7C6-6190-5ED3-36E8-7BE55523F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9552" y="3586297"/>
            <a:ext cx="3778372" cy="2644860"/>
          </a:xfrm>
          <a:prstGeom prst="rect">
            <a:avLst/>
          </a:prstGeom>
        </p:spPr>
      </p:pic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029" y="623275"/>
            <a:ext cx="657079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ACCE7-E921-3F89-54CD-4DED5841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659" y="1188636"/>
            <a:ext cx="5642312" cy="188200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000" b="0" i="0" dirty="0">
                <a:effectLst/>
              </a:rPr>
              <a:t>Assume you're given two tables containing data about Facebook Pages and their respective likes (as in "Like a Facebook Page").</a:t>
            </a:r>
            <a:br>
              <a:rPr lang="en-US" sz="2000" b="0" i="0" dirty="0">
                <a:effectLst/>
              </a:rPr>
            </a:br>
            <a:r>
              <a:rPr lang="en-US" sz="2000" b="0" i="0" dirty="0">
                <a:effectLst/>
              </a:rPr>
              <a:t>Write a query to return the IDs of the Facebook pages that have zero likes. The output should be sorted in ascending order based on the page IDs.</a:t>
            </a:r>
            <a:br>
              <a:rPr lang="en-US" sz="1400" b="0" i="0" dirty="0">
                <a:effectLst/>
                <a:highlight>
                  <a:srgbClr val="FFFFFF"/>
                </a:highlight>
              </a:rPr>
            </a:br>
            <a:br>
              <a:rPr lang="en-US" sz="1400" b="0" i="0" dirty="0">
                <a:effectLst/>
                <a:highlight>
                  <a:srgbClr val="FFFFFF"/>
                </a:highlight>
              </a:rPr>
            </a:br>
            <a:br>
              <a:rPr lang="en-US" sz="1400" b="0" i="0" dirty="0">
                <a:effectLst/>
                <a:highlight>
                  <a:srgbClr val="FFFFFF"/>
                </a:highlight>
              </a:rPr>
            </a:br>
            <a:br>
              <a:rPr lang="en-US" sz="1400" b="0" i="0" dirty="0">
                <a:effectLst/>
                <a:highlight>
                  <a:srgbClr val="FFFFFF"/>
                </a:highlight>
              </a:rPr>
            </a:br>
            <a:endParaRPr lang="en-US" sz="1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831E19-CB2C-75F7-9D70-23FB96157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660" y="4053384"/>
            <a:ext cx="4505654" cy="167309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Assumption: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There are no duplicates in the candidates table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626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FB9D4C-3D73-6428-E2FE-ECDF8919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907" y="1338470"/>
            <a:ext cx="7122154" cy="824948"/>
          </a:xfrm>
        </p:spPr>
        <p:txBody>
          <a:bodyPr/>
          <a:lstStyle/>
          <a:p>
            <a:r>
              <a:rPr lang="en-US" dirty="0"/>
              <a:t>Query</a:t>
            </a:r>
            <a:endParaRPr lang="en-ZA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FCC302B-7779-C51D-C0D1-BE65912D0D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916907" y="2292824"/>
          <a:ext cx="7438481" cy="3568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3BFDB9-65E1-F196-75CF-35DEE1E48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2408379" cy="3811588"/>
          </a:xfr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5108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F581A-45C4-2F04-BBD0-7846462E9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1E7E56-A017-8519-749F-77304F19E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866828"/>
            <a:ext cx="10744200" cy="292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9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CA503D-B887-D6AF-8716-565B4B4B7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20" y="118854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Abadi" panose="020B0604020104020204" pitchFamily="34" charset="0"/>
              </a:rPr>
              <a:t>follow us</a:t>
            </a:r>
            <a:endParaRPr lang="en-ZA" sz="6000" b="1" dirty="0">
              <a:latin typeface="Abadi" panose="020B0604020104020204" pitchFamily="34" charset="0"/>
            </a:endParaRPr>
          </a:p>
        </p:txBody>
      </p:sp>
      <p:pic>
        <p:nvPicPr>
          <p:cNvPr id="1026" name="Picture 2">
            <a:hlinkClick r:id="rId3"/>
            <a:extLst>
              <a:ext uri="{FF2B5EF4-FFF2-40B4-BE49-F238E27FC236}">
                <a16:creationId xmlns:a16="http://schemas.microsoft.com/office/drawing/2014/main" id="{75F67A37-5E34-A4F1-7F7D-2995A255A3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7917" y="2882215"/>
            <a:ext cx="510564" cy="51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tube Logo - Free Vectors &amp; PSDs to Download">
            <a:extLst>
              <a:ext uri="{FF2B5EF4-FFF2-40B4-BE49-F238E27FC236}">
                <a16:creationId xmlns:a16="http://schemas.microsoft.com/office/drawing/2014/main" id="{C02491D3-CD18-5394-5565-180ABAB84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001" y="2739498"/>
            <a:ext cx="795997" cy="79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s and Usage · GitHub">
            <a:hlinkClick r:id="rId6"/>
            <a:extLst>
              <a:ext uri="{FF2B5EF4-FFF2-40B4-BE49-F238E27FC236}">
                <a16:creationId xmlns:a16="http://schemas.microsoft.com/office/drawing/2014/main" id="{A836EDDC-32C6-4528-3621-7871CCD9C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518" y="2739497"/>
            <a:ext cx="795997" cy="79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091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112</Words>
  <Application>Microsoft Office PowerPoint</Application>
  <PresentationFormat>Widescreen</PresentationFormat>
  <Paragraphs>12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Abadi</vt:lpstr>
      <vt:lpstr>Aptos</vt:lpstr>
      <vt:lpstr>Aptos Display</vt:lpstr>
      <vt:lpstr>Arial</vt:lpstr>
      <vt:lpstr>Kumbh Sans</vt:lpstr>
      <vt:lpstr>Office Theme</vt:lpstr>
      <vt:lpstr>Page With No Likes [Facebook SQL Interview Question]  </vt:lpstr>
      <vt:lpstr>Assume you're given two tables containing data about Facebook Pages and their respective likes (as in "Like a Facebook Page"). Write a query to return the IDs of the Facebook pages that have zero likes. The output should be sorted in ascending order based on the page IDs.    </vt:lpstr>
      <vt:lpstr>Query</vt:lpstr>
      <vt:lpstr>Result</vt:lpstr>
      <vt:lpstr>follow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Skills [LinkedIn SQL Interview Question]</dc:title>
  <dc:creator>John Print</dc:creator>
  <cp:lastModifiedBy>John Print</cp:lastModifiedBy>
  <cp:revision>4</cp:revision>
  <dcterms:created xsi:type="dcterms:W3CDTF">2024-05-13T11:36:40Z</dcterms:created>
  <dcterms:modified xsi:type="dcterms:W3CDTF">2024-05-13T13:23:14Z</dcterms:modified>
</cp:coreProperties>
</file>