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19" autoAdjust="0"/>
  </p:normalViewPr>
  <p:slideViewPr>
    <p:cSldViewPr snapToGrid="0">
      <p:cViewPr varScale="1">
        <p:scale>
          <a:sx n="108" d="100"/>
          <a:sy n="108" d="100"/>
        </p:scale>
        <p:origin x="5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A202C"/>
                </a:solidFill>
                <a:effectLst/>
                <a:highlight>
                  <a:srgbClr val="FFFFFF"/>
                </a:highlight>
                <a:latin typeface="Kumbh Sans"/>
              </a:rPr>
              <a:t>New York Times SQL Interview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09825"/>
            <a:ext cx="10993546" cy="8572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Datalamur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By JOSHUA KAB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987CAC5-608C-4637-9F4D-19E879782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8CC80-FDB1-4529-83B5-4739B72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05839"/>
            <a:ext cx="6858322" cy="1508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0" kern="1200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DESCRIPTION    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5ABED4-61CA-4171-AF06-7F3D59612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38AD67-DDAB-47CB-9177-5DE55ED1B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BC997F-3436-4A66-ABD7-075554AE4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34DA17-9FF4-41C4-9EB3-0116A286C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6" y="614044"/>
            <a:ext cx="3703320" cy="574583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ZA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BCA6544-92C2-F33C-6A1C-C83F50B88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63879" y="1009397"/>
            <a:ext cx="3101941" cy="48014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</a:pPr>
            <a:r>
              <a:rPr kumimoji="0" lang="en-US" altLang="en-US" sz="1500" b="0" i="0" u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 Extra Light" panose="020B0204020104020204" pitchFamily="34" charset="0"/>
              </a:rPr>
              <a:t>ASSUME YOU'RE GIVEN THE TABLE ON USER VIEWERSHIP CATEGORISED BY DEVICE TYPE WHERE THE THREE TYPES ARE LAPTOP, TABLET, AND PHONE.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</a:pPr>
            <a:r>
              <a:rPr kumimoji="0" lang="en-US" altLang="en-US" sz="1500" b="0" i="0" u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 Extra Light" panose="020B0204020104020204" pitchFamily="34" charset="0"/>
              </a:rPr>
              <a:t>WRITE A QUERY THAT CALCULATES THE TOTAL VIEWERSHIP FOR LAPTOPS AND MOBILE DEVICES WHERE MOBILE IS DEFINED AS THE SUM OF TABLET AND PHONE VIEWERSHIP.</a:t>
            </a:r>
          </a:p>
          <a:p>
            <a:pPr marR="0" lv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tabLst/>
            </a:pPr>
            <a:r>
              <a:rPr kumimoji="0" lang="en-US" altLang="en-US" sz="1500" b="0" i="0" u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 Extra Light" panose="020B0204020104020204" pitchFamily="34" charset="0"/>
              </a:rPr>
              <a:t> OUTPUT THE TOTAL VIEWERSHIP FOR LAPTOPS AS LAPTOP_REVIEWS AND THE TOTAL VIEWERSHIP FOR MOBILE DEVICES AS MOBILE_VIEWS.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6CC64F-F5AB-EED7-9186-BF80F58EB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98" y="2514600"/>
            <a:ext cx="4691292" cy="32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3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C40F5-0AEA-4DB3-4B00-C5490BA1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56621-ADDA-EF93-0066-6A0C0B22C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SQL CODE</a:t>
            </a:r>
            <a:endParaRPr lang="en-ZA" sz="1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F194413-752F-6363-E1D6-42CC90498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2036" y="2922247"/>
            <a:ext cx="6527035" cy="167754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E61B2ED-33CF-C66F-5B61-55A4A1673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dirty="0"/>
              <a:t>     Result</a:t>
            </a:r>
            <a:endParaRPr lang="en-ZA" sz="18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AAA678-D6B9-15DF-E78D-52D97A1E93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7700" y="3468301"/>
            <a:ext cx="5194300" cy="585435"/>
          </a:xfrm>
        </p:spPr>
      </p:pic>
    </p:spTree>
    <p:extLst>
      <p:ext uri="{BB962C8B-B14F-4D97-AF65-F5344CB8AC3E}">
        <p14:creationId xmlns:p14="http://schemas.microsoft.com/office/powerpoint/2010/main" val="671128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2078666-EE9A-D7B3-B7CB-500EC8B9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Thanks…</a:t>
            </a:r>
            <a:endParaRPr lang="en-ZA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7E4BFE8-4A7C-3D21-8C01-2BE713476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33068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{4B3A4CAA-BA1F-4C68-9860-7596C415AF63}tf33552983_win32</Template>
  <TotalTime>9</TotalTime>
  <Words>91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 Extra Light</vt:lpstr>
      <vt:lpstr>Arial</vt:lpstr>
      <vt:lpstr>Franklin Gothic Book</vt:lpstr>
      <vt:lpstr>Franklin Gothic Demi</vt:lpstr>
      <vt:lpstr>Kumbh Sans</vt:lpstr>
      <vt:lpstr>Wingdings 2</vt:lpstr>
      <vt:lpstr>DividendVTI</vt:lpstr>
      <vt:lpstr>New York Times SQL Interview Question</vt:lpstr>
      <vt:lpstr>DESCRIPTION     </vt:lpstr>
      <vt:lpstr>solution</vt:lpstr>
      <vt:lpstr>Thanks…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Print</dc:creator>
  <cp:lastModifiedBy>John Print</cp:lastModifiedBy>
  <cp:revision>1</cp:revision>
  <dcterms:created xsi:type="dcterms:W3CDTF">2024-05-31T14:34:33Z</dcterms:created>
  <dcterms:modified xsi:type="dcterms:W3CDTF">2024-05-31T14:43:55Z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