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0" b="1665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ZA" b="1" i="0" dirty="0">
                <a:effectLst/>
                <a:highlight>
                  <a:srgbClr val="000000"/>
                </a:highlight>
              </a:rPr>
              <a:t>Twitter SQL Interview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Datalemur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By Joshua </a:t>
            </a:r>
            <a:r>
              <a:rPr lang="en-US" sz="1700" dirty="0" err="1"/>
              <a:t>kab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62-2CFA-82E5-23FD-AEA367E5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55D30-B11A-B60D-7B4D-18D4F285A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63BA-6581-DEAE-095F-58A7E7E95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63238"/>
                </a:solidFill>
                <a:effectLst/>
                <a:highlight>
                  <a:srgbClr val="FFFFFF"/>
                </a:highlight>
                <a:latin typeface="-apple-system"/>
              </a:rPr>
              <a:t>Assume you're given a table Twitter tweet data, write a query to obtain a histogram of tweets posted per user in 2022. Output the tweet count per user as the bucket and the number of Twitter users who fall into that bucket.</a:t>
            </a:r>
          </a:p>
          <a:p>
            <a:pPr algn="l"/>
            <a:r>
              <a:rPr lang="en-US" b="0" i="0" dirty="0">
                <a:solidFill>
                  <a:srgbClr val="263238"/>
                </a:solidFill>
                <a:effectLst/>
                <a:highlight>
                  <a:srgbClr val="FFFFFF"/>
                </a:highlight>
                <a:latin typeface="-apple-system"/>
              </a:rPr>
              <a:t>In other words, group the users by the number of tweets they posted in 2022 and count the number of users in each group.</a:t>
            </a:r>
          </a:p>
          <a:p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CD850-A0FA-08A1-409F-A47E07630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Table overview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BED6E3-8E1D-2FD6-4B2D-2A1F56DC7A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8" y="3014655"/>
            <a:ext cx="4638675" cy="2797191"/>
          </a:xfrm>
        </p:spPr>
      </p:pic>
    </p:spTree>
    <p:extLst>
      <p:ext uri="{BB962C8B-B14F-4D97-AF65-F5344CB8AC3E}">
        <p14:creationId xmlns:p14="http://schemas.microsoft.com/office/powerpoint/2010/main" val="328894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55E5-69FC-FD79-7A14-7A2347E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Z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035DA8-6D85-836C-FF7F-C5E57F34B3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288729"/>
            <a:ext cx="5101658" cy="228054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34291B-1967-B9CB-97D3-328E2A54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result</a:t>
            </a:r>
            <a:endParaRPr lang="en-ZA" sz="1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579BFE2-4B8D-504A-E59F-6E9FD7383A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6045" y="2764106"/>
            <a:ext cx="4638675" cy="1697076"/>
          </a:xfrm>
        </p:spPr>
      </p:pic>
    </p:spTree>
    <p:extLst>
      <p:ext uri="{BB962C8B-B14F-4D97-AF65-F5344CB8AC3E}">
        <p14:creationId xmlns:p14="http://schemas.microsoft.com/office/powerpoint/2010/main" val="5906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DAB8D0-4138-FE2F-7919-13A281E8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kzidenz-Grotesk BQ Light Exten" pitchFamily="50" charset="0"/>
              </a:rPr>
              <a:t>THANKS…</a:t>
            </a:r>
            <a:endParaRPr lang="en-ZA" sz="7200" dirty="0">
              <a:latin typeface="Akzidenz-Grotesk BQ Light Exten" pitchFamily="50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F7E883D-AF16-3CF2-3AF6-8111E8E89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54563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{045F1E4D-491A-4460-9367-D00AB8EEBB72}tf22712842_win32</Template>
  <TotalTime>10</TotalTime>
  <Words>86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Akzidenz-Grotesk BQ Light Exten</vt:lpstr>
      <vt:lpstr>-apple-system</vt:lpstr>
      <vt:lpstr>Bookman Old Style</vt:lpstr>
      <vt:lpstr>Calibri</vt:lpstr>
      <vt:lpstr>Franklin Gothic Book</vt:lpstr>
      <vt:lpstr>Custom</vt:lpstr>
      <vt:lpstr>Twitter SQL Interview Question</vt:lpstr>
      <vt:lpstr>Description</vt:lpstr>
      <vt:lpstr>SOLUTION</vt:lpstr>
      <vt:lpstr>THANKS…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Print</dc:creator>
  <cp:lastModifiedBy>John Print</cp:lastModifiedBy>
  <cp:revision>1</cp:revision>
  <dcterms:created xsi:type="dcterms:W3CDTF">2024-05-31T13:49:54Z</dcterms:created>
  <dcterms:modified xsi:type="dcterms:W3CDTF">2024-05-31T14:00:02Z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