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480d43f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480d43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480d43f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480d43f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480d43f3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480d43f3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480d43f3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480d43f3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Series 2020: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baseball analytics gone too far?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Joshua Majano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75" y="2211150"/>
            <a:ext cx="4736525" cy="26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are the Tampa Bay Rays in Game 6 of the World Series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World Series is a best-of-seven and you are down 2 games to 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Score: 1-0 in your favor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Your starting pitcher is about to face the start of the Dodgers’ lineup for a </a:t>
            </a:r>
            <a:r>
              <a:rPr lang="en" sz="1600">
                <a:solidFill>
                  <a:srgbClr val="0000FF"/>
                </a:solidFill>
              </a:rPr>
              <a:t>third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Question: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 you continue with your starting pitcher or choose to make a pitching switch?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numbers say?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Q: Do you make a pitching change with the batting lineup coming for the third time?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Credit: MLB Now</a:t>
            </a:r>
            <a:endParaRPr sz="10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05276" cy="28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325" y="1152475"/>
            <a:ext cx="3447175" cy="18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792577" y="3066150"/>
            <a:ext cx="233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Your chosen relief pitcher to take over the inning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numbers during Game 6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stats going into pitching change: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Blake Snell stats through 5 innings pitched: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hit, 0 runs, 9 strikeouts, average exit velocity from hitters: 76.7 MPH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Credit: MLB Now</a:t>
            </a:r>
            <a:endParaRPr sz="1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425" y="1540187"/>
            <a:ext cx="3567575" cy="21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875" y="1540163"/>
            <a:ext cx="3453675" cy="21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useful!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a lot for team composition, defensive placement, batting line-up structure, in-game decision-making,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not the end all, be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is not to make a move because of “the numbers”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stats are a tool to be used along with other evidence to make a move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