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6174f900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6174f900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6174f9005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6174f9005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6174f900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6174f900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6174f900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6174f900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6174f900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6174f900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6174f900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6174f900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6174f900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6174f900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6174f900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6174f900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6174f900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6174f900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6174f900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6174f900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6174f900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6174f900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6174f900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6174f900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6174f900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6174f900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6174f900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6174f900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_a-dl0iRDrnZF9rGUFiLHpb-HI1t9uQ9/view" TargetMode="External"/><Relationship Id="rId4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0" y="255550"/>
            <a:ext cx="8520600" cy="1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ATV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0750" y="4104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By:</a:t>
            </a:r>
            <a:r>
              <a:rPr b="1" lang="en" sz="2241">
                <a:solidFill>
                  <a:srgbClr val="FFFFFF"/>
                </a:solidFill>
              </a:rPr>
              <a:t>Xavier Hoskins-Team Lead And Baden Brenner-Team Member</a:t>
            </a:r>
            <a:endParaRPr b="1" sz="224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62975" y="103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Nerf Dart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624" y="528550"/>
            <a:ext cx="2952950" cy="39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25" y="572050"/>
            <a:ext cx="5100983" cy="39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3" title="Untitled 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438" y="255525"/>
            <a:ext cx="6333125" cy="47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System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1404938"/>
            <a:ext cx="75819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Higher Volume Air Compressor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Larger Air Tanks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 Control Boards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Streamlined Wiring Harness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Finalize the Cannon and Turret Systems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</a:t>
            </a:r>
            <a:r>
              <a:rPr lang="en"/>
              <a:t> Sensors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Analysis</a:t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900" y="1770600"/>
            <a:ext cx="74580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2897675" y="2114700"/>
            <a:ext cx="3288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Questions?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94275" y="1193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the </a:t>
            </a:r>
            <a:r>
              <a:rPr lang="en"/>
              <a:t>Fourth</a:t>
            </a:r>
            <a:r>
              <a:rPr lang="en"/>
              <a:t> </a:t>
            </a:r>
            <a:r>
              <a:rPr lang="en"/>
              <a:t>iteration</a:t>
            </a:r>
            <a:r>
              <a:rPr lang="en"/>
              <a:t> of the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iteration includes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Chassis and frame Changes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Improved Drive and </a:t>
            </a:r>
            <a:r>
              <a:rPr lang="en"/>
              <a:t>Steering</a:t>
            </a:r>
            <a:r>
              <a:rPr lang="en"/>
              <a:t> systems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Pneumatic</a:t>
            </a:r>
            <a:r>
              <a:rPr lang="en"/>
              <a:t> Nerf Cannons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Onboard Air system with air </a:t>
            </a:r>
            <a:r>
              <a:rPr lang="en"/>
              <a:t>Compressor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413" y="2163013"/>
            <a:ext cx="383857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Chassis </a:t>
            </a:r>
            <a:r>
              <a:rPr lang="en"/>
              <a:t>Fabrication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63" y="1408100"/>
            <a:ext cx="4352925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2775" y="1408102"/>
            <a:ext cx="2557408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25" y="1519725"/>
            <a:ext cx="5676750" cy="29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3073325" y="2734900"/>
            <a:ext cx="856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075" y="1500850"/>
            <a:ext cx="2989773" cy="295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Board Operation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Receives data through UART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Validates the Sync byte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Sends data through I2C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575" y="1932350"/>
            <a:ext cx="4973425" cy="30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 Board Operation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00" y="1436025"/>
            <a:ext cx="5129200" cy="30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0325" y="1400838"/>
            <a:ext cx="2333875" cy="315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2499775" y="4645000"/>
            <a:ext cx="420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Receives</a:t>
            </a:r>
            <a:r>
              <a:rPr lang="en" sz="1500">
                <a:solidFill>
                  <a:schemeClr val="lt2"/>
                </a:solidFill>
              </a:rPr>
              <a:t> I2C Data and Controls PWM Outputs</a:t>
            </a: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327025" y="393750"/>
            <a:ext cx="3522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PWM Operation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311700" y="1522650"/>
            <a:ext cx="4260300" cy="20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Period is set using timer2 and the PR2 register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Pulse Width is set with the CPPRxL and bits 4,5 of the CCPxCON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150" y="248725"/>
            <a:ext cx="2955300" cy="27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3131950"/>
            <a:ext cx="4132252" cy="18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Cannon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Piston driven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pressure, high speed system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175" y="2154775"/>
            <a:ext cx="5151650" cy="240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Cannon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372" y="1017713"/>
            <a:ext cx="6323250" cy="33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