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47" d="100"/>
          <a:sy n="47" d="100"/>
        </p:scale>
        <p:origin x="1392" y="8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60A58-3478-CA30-2CFF-2F951619EE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C03D28-A3E3-695F-7860-A92B912702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118B5B-8E7E-20DE-06C3-777BE54B4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9AB6C-63AD-4A39-91BE-DBC9EF9688CB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12DA31-1579-602F-BA16-24AA31963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501F70-7C51-A6F1-C46A-62AC16886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D8333-B14B-4214-8E73-3E8C0815D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602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108E3-8DF3-91A2-C79B-0E8A4FC27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6A8E63-FCCE-ECC3-0C8D-D9C246D575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4A4001-948B-DB79-ED98-9E56849D2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9AB6C-63AD-4A39-91BE-DBC9EF9688CB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25EFE1-595C-2C99-76EF-0B5BAD357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ACF76E-13E4-4BAC-C310-C0CFBB8CB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D8333-B14B-4214-8E73-3E8C0815D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65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31354D-E7B9-8224-2B55-E726D19B51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F0B4EF-F57A-87F4-5748-28258B4B91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0D2A26-126E-A08D-8064-AE5E47767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9AB6C-63AD-4A39-91BE-DBC9EF9688CB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28B1D6-5779-7AE0-D900-5CF8121D8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D4B10E-062D-A396-A001-1C605FBBD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D8333-B14B-4214-8E73-3E8C0815D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747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F7547-DD56-D490-92A5-311542433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71BF64-C656-23B2-1355-1159B5C84D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FAC795-6066-E870-47C3-18A42AC3E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9AB6C-63AD-4A39-91BE-DBC9EF9688CB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7BF76-8F8F-CD13-44EB-86E4C24D9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5B101C-A9C2-D9F1-B184-9B4499789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D8333-B14B-4214-8E73-3E8C0815D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198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3FAED-EFC2-EE0D-F3B1-4273CBFA0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11A4C1-2F1F-6515-A66A-50D49D297E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06C596-647F-110B-B86E-85F95E992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9AB6C-63AD-4A39-91BE-DBC9EF9688CB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6F2B85-486F-46F4-0B63-60BA46691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9AD7AD-66FF-E2E6-1E51-F3E34B23C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D8333-B14B-4214-8E73-3E8C0815D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89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85D20-D22E-13B6-7FE8-1D2D887DD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A1C354-B92B-3FCD-C870-5909CAA5FB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B6CDAE-2997-5E98-42A5-E73E20EC81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2340C0-7ED1-7937-4DAC-661578A30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9AB6C-63AD-4A39-91BE-DBC9EF9688CB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76665B-7B77-EB35-5BE6-902FA0E20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C45F31-E5C6-0804-930D-292D9C92A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D8333-B14B-4214-8E73-3E8C0815D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591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85464-26E1-06A3-40AF-E73D0A296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77C5B1-EE66-ABBC-C722-A266E7979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4BA435-2DDE-5592-056E-25B8E2F882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65949C-E087-479E-A34E-7D5EEE92C6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066B97-E64B-80F7-C547-41FD6E44E9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2A6432-AB64-FF19-9CC6-EE0913A10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9AB6C-63AD-4A39-91BE-DBC9EF9688CB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B010F5-9A70-6B21-17B5-64202694C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E349B0-8E03-B5BD-A4C1-3E361884A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D8333-B14B-4214-8E73-3E8C0815D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528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43D38-2E73-8808-5F52-D4FC19B91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9978AE-10E2-F723-A89D-B45D32D62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9AB6C-63AD-4A39-91BE-DBC9EF9688CB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C5099C-5E3D-03B2-2FD7-8599F39A0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42E16-C875-FABD-B612-49A6444BC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D8333-B14B-4214-8E73-3E8C0815D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404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6E476D-E924-7DD0-BF4C-7B1BDC798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9AB6C-63AD-4A39-91BE-DBC9EF9688CB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3C38F1-D9E9-77C6-43A0-D48C5EEE5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475BED-87F4-2CB3-D6FA-4C3310BCF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D8333-B14B-4214-8E73-3E8C0815D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772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01886-16D6-1F5B-CD40-81AA23FEA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A84676-F2E7-4B0B-9869-C660F54363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9F0D05-4D1E-011D-5D70-A8B87D1394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D267B8-B9AC-B17F-5C4D-99E1100C7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9AB6C-63AD-4A39-91BE-DBC9EF9688CB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E52C39-0160-18E3-6B6F-83E97C2CC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7C9C4A-3D61-2429-496E-BC3E7D110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D8333-B14B-4214-8E73-3E8C0815D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611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305D5-B016-1309-508D-C49F55A96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D32800-17F4-20A2-CF8C-B6016EF5CF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F390ED-50B9-91AA-4189-822EB4EC76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4AF45A-E094-9B74-7A5F-233B4B2BF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9AB6C-63AD-4A39-91BE-DBC9EF9688CB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AF647B-0D7A-57D7-7396-FF3774CB6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873181-0AFF-10DF-62EA-3D7562428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D8333-B14B-4214-8E73-3E8C0815D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642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544F6A-7822-DA02-8E05-D16C87E8C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15F5D7-F7E0-90D1-1344-517E700A2A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14EE1-2201-AC7C-A8F1-B2DC680A22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809AB6C-63AD-4A39-91BE-DBC9EF9688CB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B02B0A-9D51-080D-9F19-D0D015B92E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2AF6C3-88CC-254A-2695-85ED2A26C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F2D8333-B14B-4214-8E73-3E8C0815D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522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04BCB5B-E947-C28B-B9D2-844B63CB7B81}"/>
              </a:ext>
            </a:extLst>
          </p:cNvPr>
          <p:cNvSpPr/>
          <p:nvPr/>
        </p:nvSpPr>
        <p:spPr>
          <a:xfrm>
            <a:off x="1585145" y="663726"/>
            <a:ext cx="2467304" cy="15056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Ricoh Theta Z1 (360 Camera)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5E12468-7723-38F2-C133-3CA183A50E78}"/>
              </a:ext>
            </a:extLst>
          </p:cNvPr>
          <p:cNvSpPr/>
          <p:nvPr/>
        </p:nvSpPr>
        <p:spPr>
          <a:xfrm>
            <a:off x="6096000" y="666747"/>
            <a:ext cx="2467304" cy="15056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367B98D-A763-6259-FBB8-BF853C44B8CE}"/>
              </a:ext>
            </a:extLst>
          </p:cNvPr>
          <p:cNvSpPr/>
          <p:nvPr/>
        </p:nvSpPr>
        <p:spPr>
          <a:xfrm>
            <a:off x="1233654" y="3068202"/>
            <a:ext cx="6117678" cy="150560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CD0A649-5342-0A28-4777-2EDAF69DB693}"/>
              </a:ext>
            </a:extLst>
          </p:cNvPr>
          <p:cNvSpPr/>
          <p:nvPr/>
        </p:nvSpPr>
        <p:spPr>
          <a:xfrm>
            <a:off x="8366288" y="3040416"/>
            <a:ext cx="2467304" cy="1505607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Vive</a:t>
            </a:r>
            <a:r>
              <a:rPr lang="en-US" dirty="0">
                <a:solidFill>
                  <a:schemeClr val="tx1"/>
                </a:solidFill>
              </a:rPr>
              <a:t> Tracker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F5BC81C-3D8C-04DE-F77B-151D1467ED1E}"/>
              </a:ext>
            </a:extLst>
          </p:cNvPr>
          <p:cNvCxnSpPr/>
          <p:nvPr/>
        </p:nvCxnSpPr>
        <p:spPr>
          <a:xfrm>
            <a:off x="2691847" y="2198326"/>
            <a:ext cx="0" cy="84917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04FEC9D-030B-5171-0708-3F4F67FC74C1}"/>
              </a:ext>
            </a:extLst>
          </p:cNvPr>
          <p:cNvCxnSpPr>
            <a:cxnSpLocks/>
          </p:cNvCxnSpPr>
          <p:nvPr/>
        </p:nvCxnSpPr>
        <p:spPr>
          <a:xfrm flipH="1">
            <a:off x="6700524" y="2198326"/>
            <a:ext cx="1158286" cy="84209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4CB2229-1927-E647-73DB-EB59F42855E9}"/>
              </a:ext>
            </a:extLst>
          </p:cNvPr>
          <p:cNvCxnSpPr>
            <a:cxnSpLocks/>
          </p:cNvCxnSpPr>
          <p:nvPr/>
        </p:nvCxnSpPr>
        <p:spPr>
          <a:xfrm flipV="1">
            <a:off x="4912425" y="1924334"/>
            <a:ext cx="1183575" cy="109719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498E29D2-427D-8893-B0A8-213F990639AD}"/>
              </a:ext>
            </a:extLst>
          </p:cNvPr>
          <p:cNvSpPr txBox="1"/>
          <p:nvPr/>
        </p:nvSpPr>
        <p:spPr>
          <a:xfrm>
            <a:off x="692572" y="2420345"/>
            <a:ext cx="1999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Live Camera Feed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569EA2E-CE60-DB65-50F7-B330AD60FE50}"/>
              </a:ext>
            </a:extLst>
          </p:cNvPr>
          <p:cNvSpPr/>
          <p:nvPr/>
        </p:nvSpPr>
        <p:spPr>
          <a:xfrm>
            <a:off x="572133" y="5486400"/>
            <a:ext cx="383210" cy="32809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69AE03B-D66D-4A62-7027-4C87CAF113C8}"/>
              </a:ext>
            </a:extLst>
          </p:cNvPr>
          <p:cNvSpPr txBox="1"/>
          <p:nvPr/>
        </p:nvSpPr>
        <p:spPr>
          <a:xfrm>
            <a:off x="955343" y="5445166"/>
            <a:ext cx="1863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 Host PC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CEACBC9-7DBD-2B1C-F018-1A2A9B12041A}"/>
              </a:ext>
            </a:extLst>
          </p:cNvPr>
          <p:cNvSpPr/>
          <p:nvPr/>
        </p:nvSpPr>
        <p:spPr>
          <a:xfrm>
            <a:off x="1577105" y="3082315"/>
            <a:ext cx="1285198" cy="937417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Camera Driver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8A95063-DA70-824E-9EB0-8779D9622ECA}"/>
              </a:ext>
            </a:extLst>
          </p:cNvPr>
          <p:cNvCxnSpPr>
            <a:cxnSpLocks/>
          </p:cNvCxnSpPr>
          <p:nvPr/>
        </p:nvCxnSpPr>
        <p:spPr>
          <a:xfrm>
            <a:off x="3007197" y="3643584"/>
            <a:ext cx="933561" cy="0"/>
          </a:xfrm>
          <a:prstGeom prst="straightConnector1">
            <a:avLst/>
          </a:prstGeom>
          <a:ln w="57150">
            <a:solidFill>
              <a:srgbClr val="FF0000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08358D66-E526-2B7D-3592-837BECB085AA}"/>
              </a:ext>
            </a:extLst>
          </p:cNvPr>
          <p:cNvSpPr/>
          <p:nvPr/>
        </p:nvSpPr>
        <p:spPr>
          <a:xfrm>
            <a:off x="6117620" y="3164570"/>
            <a:ext cx="1078162" cy="125730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Steam VR  Plugin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8949119-494E-101E-E1B7-68D48CBEFFEF}"/>
              </a:ext>
            </a:extLst>
          </p:cNvPr>
          <p:cNvCxnSpPr>
            <a:cxnSpLocks/>
          </p:cNvCxnSpPr>
          <p:nvPr/>
        </p:nvCxnSpPr>
        <p:spPr>
          <a:xfrm>
            <a:off x="7391541" y="3429000"/>
            <a:ext cx="97474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52E4521-5917-4EA7-F264-9FCDB721E12D}"/>
              </a:ext>
            </a:extLst>
          </p:cNvPr>
          <p:cNvCxnSpPr>
            <a:cxnSpLocks/>
          </p:cNvCxnSpPr>
          <p:nvPr/>
        </p:nvCxnSpPr>
        <p:spPr>
          <a:xfrm flipH="1">
            <a:off x="7351332" y="3990833"/>
            <a:ext cx="1014956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A76401C9-644C-34EE-44E7-302BF2136794}"/>
              </a:ext>
            </a:extLst>
          </p:cNvPr>
          <p:cNvSpPr/>
          <p:nvPr/>
        </p:nvSpPr>
        <p:spPr>
          <a:xfrm>
            <a:off x="4108710" y="3149720"/>
            <a:ext cx="1457602" cy="11327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Unity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1017A7E-583D-C03A-B9B6-0B7A88F1DF11}"/>
              </a:ext>
            </a:extLst>
          </p:cNvPr>
          <p:cNvCxnSpPr>
            <a:cxnSpLocks/>
          </p:cNvCxnSpPr>
          <p:nvPr/>
        </p:nvCxnSpPr>
        <p:spPr>
          <a:xfrm flipH="1">
            <a:off x="5471476" y="3756184"/>
            <a:ext cx="939893" cy="25021"/>
          </a:xfrm>
          <a:prstGeom prst="straightConnector1">
            <a:avLst/>
          </a:prstGeom>
          <a:ln w="57150">
            <a:solidFill>
              <a:srgbClr val="FF0000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02E2FEF8-0CE6-395C-3F16-6B2EFAB28410}"/>
              </a:ext>
            </a:extLst>
          </p:cNvPr>
          <p:cNvCxnSpPr/>
          <p:nvPr/>
        </p:nvCxnSpPr>
        <p:spPr>
          <a:xfrm>
            <a:off x="7329652" y="561256"/>
            <a:ext cx="0" cy="163707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FB8CD7A8-AC43-86A3-6C55-F7B1EBD7B6BD}"/>
              </a:ext>
            </a:extLst>
          </p:cNvPr>
          <p:cNvSpPr txBox="1"/>
          <p:nvPr/>
        </p:nvSpPr>
        <p:spPr>
          <a:xfrm>
            <a:off x="6117620" y="1146412"/>
            <a:ext cx="9655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VR Headset output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9792F84-94DC-F32A-9421-3AEA52CFAEC2}"/>
              </a:ext>
            </a:extLst>
          </p:cNvPr>
          <p:cNvSpPr txBox="1"/>
          <p:nvPr/>
        </p:nvSpPr>
        <p:spPr>
          <a:xfrm>
            <a:off x="7597740" y="1078847"/>
            <a:ext cx="9655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VR controls</a:t>
            </a:r>
          </a:p>
        </p:txBody>
      </p:sp>
    </p:spTree>
    <p:extLst>
      <p:ext uri="{BB962C8B-B14F-4D97-AF65-F5344CB8AC3E}">
        <p14:creationId xmlns:p14="http://schemas.microsoft.com/office/powerpoint/2010/main" val="34532751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27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Cam Gilrein</dc:creator>
  <cp:lastModifiedBy>Cam Gilrein</cp:lastModifiedBy>
  <cp:revision>1</cp:revision>
  <dcterms:created xsi:type="dcterms:W3CDTF">2024-09-27T00:55:56Z</dcterms:created>
  <dcterms:modified xsi:type="dcterms:W3CDTF">2024-09-27T01:13:11Z</dcterms:modified>
</cp:coreProperties>
</file>