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16AC0-2387-94B6-DEF8-F625652B2B6D}" v="316" dt="2024-09-27T20:38:1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392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0A58-3478-CA30-2CFF-2F951619E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03D28-A3E3-695F-7860-A92B9127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8B5B-8E7E-20DE-06C3-777BE54B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DA31-1579-602F-BA16-24AA319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1F70-7C51-A6F1-C46A-62AC1688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8E3-8DF3-91A2-C79B-0E8A4FC2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A8E63-FCCE-ECC3-0C8D-D9C246D5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4001-948B-DB79-ED98-9E56849D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EFE1-595C-2C99-76EF-0B5BAD35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F76E-13E4-4BAC-C310-C0CFBB8C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1354D-E7B9-8224-2B55-E726D19B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0B4EF-F57A-87F4-5748-28258B4B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2A26-126E-A08D-8064-AE5E4776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B1D6-5779-7AE0-D900-5CF8121D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B10E-062D-A396-A001-1C605FB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7547-DD56-D490-92A5-31154243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BF64-C656-23B2-1355-1159B5C8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C795-6066-E870-47C3-18A42AC3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BF76-8F8F-CD13-44EB-86E4C24D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101C-A9C2-D9F1-B184-9B44997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FAED-EFC2-EE0D-F3B1-4273CBFA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1A4C1-2F1F-6515-A66A-50D49D29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C596-647F-110B-B86E-85F95E99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2B85-486F-46F4-0B63-60BA4669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D7AD-66FF-E2E6-1E51-F3E34B23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D20-D22E-13B6-7FE8-1D2D887D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C354-B92B-3FCD-C870-5909CAA5F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CDAE-2997-5E98-42A5-E73E20EC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40C0-7ED1-7937-4DAC-661578A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665B-7B77-EB35-5BE6-902FA0E2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5F31-E5C6-0804-930D-292D9C92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464-26E1-06A3-40AF-E73D0A29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C5B1-EE66-ABBC-C722-A266E797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BA435-2DDE-5592-056E-25B8E2F8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5949C-E087-479E-A34E-7D5EEE92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6B97-E64B-80F7-C547-41FD6E44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A6432-AB64-FF19-9CC6-EE0913A1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010F5-9A70-6B21-17B5-64202694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49B0-8E03-B5BD-A4C1-3E361884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3D38-2E73-8808-5F52-D4FC19B9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978AE-10E2-F723-A89D-B45D32D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5099C-5E3D-03B2-2FD7-8599F39A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42E16-C875-FABD-B612-49A6444B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E476D-E924-7DD0-BF4C-7B1BDC7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38F1-D9E9-77C6-43A0-D48C5EE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75BED-87F4-2CB3-D6FA-4C3310BC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1886-16D6-1F5B-CD40-81AA23FE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4676-F2E7-4B0B-9869-C660F543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0D05-4D1E-011D-5D70-A8B87D13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67B8-B9AC-B17F-5C4D-99E1100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2C39-0160-18E3-6B6F-83E97C2C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9C4A-3D61-2429-496E-BC3E7D11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5D5-B016-1309-508D-C49F55A9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32800-17F4-20A2-CF8C-B6016EF5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390ED-50B9-91AA-4189-822EB4EC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F45A-E094-9B74-7A5F-233B4B2B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647B-0D7A-57D7-7396-FF3774CB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3181-0AFF-10DF-62EA-3D756242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44F6A-7822-DA02-8E05-D16C87E8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F5D7-F7E0-90D1-1344-517E700A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4EE1-2201-AC7C-A8F1-B2DC680A2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9AB6C-63AD-4A39-91BE-DBC9EF9688C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2B0A-9D51-080D-9F19-D0D015B9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F6C3-88CC-254A-2695-85ED2A26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D8333-B14B-4214-8E73-3E8C0815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4BCB5B-E947-C28B-B9D2-844B63CB7B81}"/>
              </a:ext>
            </a:extLst>
          </p:cNvPr>
          <p:cNvSpPr/>
          <p:nvPr/>
        </p:nvSpPr>
        <p:spPr>
          <a:xfrm>
            <a:off x="698454" y="663726"/>
            <a:ext cx="2467304" cy="1505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Ricoh Theta Z1 (360 Camera)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12468-7723-38F2-C133-3CA183A50E78}"/>
              </a:ext>
            </a:extLst>
          </p:cNvPr>
          <p:cNvSpPr/>
          <p:nvPr/>
        </p:nvSpPr>
        <p:spPr>
          <a:xfrm>
            <a:off x="6165273" y="749874"/>
            <a:ext cx="2467304" cy="1505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7B98D-A763-6259-FBB8-BF853C44B8CE}"/>
              </a:ext>
            </a:extLst>
          </p:cNvPr>
          <p:cNvSpPr/>
          <p:nvPr/>
        </p:nvSpPr>
        <p:spPr>
          <a:xfrm>
            <a:off x="1178237" y="3082056"/>
            <a:ext cx="6644149" cy="28217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0A649-5342-0A28-4777-2EDAF69DB693}"/>
              </a:ext>
            </a:extLst>
          </p:cNvPr>
          <p:cNvSpPr/>
          <p:nvPr/>
        </p:nvSpPr>
        <p:spPr>
          <a:xfrm>
            <a:off x="9557779" y="3040416"/>
            <a:ext cx="2467304" cy="15056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Vive</a:t>
            </a:r>
            <a:r>
              <a:rPr lang="en-US" dirty="0">
                <a:solidFill>
                  <a:schemeClr val="tx1"/>
                </a:solidFill>
              </a:rPr>
              <a:t> Tracker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BC81C-3D8C-04DE-F77B-151D1467ED1E}"/>
              </a:ext>
            </a:extLst>
          </p:cNvPr>
          <p:cNvCxnSpPr/>
          <p:nvPr/>
        </p:nvCxnSpPr>
        <p:spPr>
          <a:xfrm>
            <a:off x="1929847" y="2226035"/>
            <a:ext cx="0" cy="849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B2229-1927-E647-73DB-EB59F42855E9}"/>
              </a:ext>
            </a:extLst>
          </p:cNvPr>
          <p:cNvCxnSpPr>
            <a:cxnSpLocks/>
          </p:cNvCxnSpPr>
          <p:nvPr/>
        </p:nvCxnSpPr>
        <p:spPr>
          <a:xfrm flipV="1">
            <a:off x="4912425" y="1924334"/>
            <a:ext cx="1183575" cy="10971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8E29D2-427D-8893-B0A8-213F990639AD}"/>
              </a:ext>
            </a:extLst>
          </p:cNvPr>
          <p:cNvSpPr txBox="1"/>
          <p:nvPr/>
        </p:nvSpPr>
        <p:spPr>
          <a:xfrm>
            <a:off x="-155" y="2309509"/>
            <a:ext cx="199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Camera Feed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9EA2E-CE60-DB65-50F7-B330AD60FE50}"/>
              </a:ext>
            </a:extLst>
          </p:cNvPr>
          <p:cNvSpPr/>
          <p:nvPr/>
        </p:nvSpPr>
        <p:spPr>
          <a:xfrm>
            <a:off x="9688424" y="5569527"/>
            <a:ext cx="383210" cy="328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AE03B-D66D-4A62-7027-4C87CAF113C8}"/>
              </a:ext>
            </a:extLst>
          </p:cNvPr>
          <p:cNvSpPr txBox="1"/>
          <p:nvPr/>
        </p:nvSpPr>
        <p:spPr>
          <a:xfrm>
            <a:off x="10071634" y="5528293"/>
            <a:ext cx="18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Host PC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EACBC9-7DBD-2B1C-F018-1A2A9B12041A}"/>
              </a:ext>
            </a:extLst>
          </p:cNvPr>
          <p:cNvSpPr/>
          <p:nvPr/>
        </p:nvSpPr>
        <p:spPr>
          <a:xfrm>
            <a:off x="1175323" y="3068461"/>
            <a:ext cx="1188216" cy="19765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Driver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A95063-DA70-824E-9EB0-8779D9622ECA}"/>
              </a:ext>
            </a:extLst>
          </p:cNvPr>
          <p:cNvCxnSpPr>
            <a:cxnSpLocks/>
          </p:cNvCxnSpPr>
          <p:nvPr/>
        </p:nvCxnSpPr>
        <p:spPr>
          <a:xfrm>
            <a:off x="2369888" y="4156202"/>
            <a:ext cx="1432324" cy="1385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8358D66-E526-2B7D-3592-837BECB085AA}"/>
              </a:ext>
            </a:extLst>
          </p:cNvPr>
          <p:cNvSpPr/>
          <p:nvPr/>
        </p:nvSpPr>
        <p:spPr>
          <a:xfrm>
            <a:off x="6630238" y="3095299"/>
            <a:ext cx="1202852" cy="1977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Steam VR  Plugin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49119-494E-101E-E1B7-68D48CBEFFEF}"/>
              </a:ext>
            </a:extLst>
          </p:cNvPr>
          <p:cNvCxnSpPr>
            <a:cxnSpLocks/>
          </p:cNvCxnSpPr>
          <p:nvPr/>
        </p:nvCxnSpPr>
        <p:spPr>
          <a:xfrm flipV="1">
            <a:off x="7834886" y="3706092"/>
            <a:ext cx="1736746" cy="13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2E4521-5917-4EA7-F264-9FCDB721E12D}"/>
              </a:ext>
            </a:extLst>
          </p:cNvPr>
          <p:cNvCxnSpPr>
            <a:cxnSpLocks/>
          </p:cNvCxnSpPr>
          <p:nvPr/>
        </p:nvCxnSpPr>
        <p:spPr>
          <a:xfrm flipH="1">
            <a:off x="7780823" y="4240214"/>
            <a:ext cx="18323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6401C9-644C-34EE-44E7-302BF2136794}"/>
              </a:ext>
            </a:extLst>
          </p:cNvPr>
          <p:cNvSpPr/>
          <p:nvPr/>
        </p:nvSpPr>
        <p:spPr>
          <a:xfrm>
            <a:off x="3790056" y="3094301"/>
            <a:ext cx="2302729" cy="2435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D7A8-AC43-86A3-6C55-F7B1EBD7B6BD}"/>
              </a:ext>
            </a:extLst>
          </p:cNvPr>
          <p:cNvSpPr txBox="1"/>
          <p:nvPr/>
        </p:nvSpPr>
        <p:spPr>
          <a:xfrm>
            <a:off x="6685655" y="1326521"/>
            <a:ext cx="21847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VR Headset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A004E0-FF3C-329E-4DDA-2B934CB50E05}"/>
              </a:ext>
            </a:extLst>
          </p:cNvPr>
          <p:cNvCxnSpPr>
            <a:cxnSpLocks/>
          </p:cNvCxnSpPr>
          <p:nvPr/>
        </p:nvCxnSpPr>
        <p:spPr>
          <a:xfrm>
            <a:off x="9560397" y="6234383"/>
            <a:ext cx="6564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A315AD-94D9-D889-8D79-1666158A1F54}"/>
              </a:ext>
            </a:extLst>
          </p:cNvPr>
          <p:cNvSpPr txBox="1"/>
          <p:nvPr/>
        </p:nvSpPr>
        <p:spPr>
          <a:xfrm>
            <a:off x="10210179" y="6040911"/>
            <a:ext cx="186345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Internal 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8AD56-C3BA-063F-F32C-48C764EB975E}"/>
              </a:ext>
            </a:extLst>
          </p:cNvPr>
          <p:cNvSpPr txBox="1"/>
          <p:nvPr/>
        </p:nvSpPr>
        <p:spPr>
          <a:xfrm>
            <a:off x="4450772" y="3255818"/>
            <a:ext cx="1246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223A5-FDFD-85A5-82D0-EFCC516237CE}"/>
              </a:ext>
            </a:extLst>
          </p:cNvPr>
          <p:cNvSpPr/>
          <p:nvPr/>
        </p:nvSpPr>
        <p:spPr>
          <a:xfrm>
            <a:off x="4994562" y="3896589"/>
            <a:ext cx="1025235" cy="5922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 Toolkit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1841E-C952-0B06-701F-B7B531DC21FC}"/>
              </a:ext>
            </a:extLst>
          </p:cNvPr>
          <p:cNvSpPr/>
          <p:nvPr/>
        </p:nvSpPr>
        <p:spPr>
          <a:xfrm>
            <a:off x="3844635" y="3896590"/>
            <a:ext cx="1025235" cy="5922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Skybox Shaders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9308F-7B7F-1C14-78AC-9B5FF916261F}"/>
              </a:ext>
            </a:extLst>
          </p:cNvPr>
          <p:cNvSpPr/>
          <p:nvPr/>
        </p:nvSpPr>
        <p:spPr>
          <a:xfrm>
            <a:off x="4357253" y="4755571"/>
            <a:ext cx="1025235" cy="5922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Virtual objects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E3BC84-66C8-0E62-F69B-1CF73433BA90}"/>
              </a:ext>
            </a:extLst>
          </p:cNvPr>
          <p:cNvCxnSpPr>
            <a:cxnSpLocks/>
          </p:cNvCxnSpPr>
          <p:nvPr/>
        </p:nvCxnSpPr>
        <p:spPr>
          <a:xfrm flipH="1">
            <a:off x="5381630" y="4225474"/>
            <a:ext cx="1255456" cy="817417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9D2D5E-B3A6-33B8-C335-85C6562E4C0D}"/>
              </a:ext>
            </a:extLst>
          </p:cNvPr>
          <p:cNvSpPr txBox="1"/>
          <p:nvPr/>
        </p:nvSpPr>
        <p:spPr>
          <a:xfrm rot="19020000">
            <a:off x="4174961" y="1647057"/>
            <a:ext cx="190229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Virtual objects &amp; camera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2DF09-713E-06EA-0275-9BB3EE75E5D2}"/>
              </a:ext>
            </a:extLst>
          </p:cNvPr>
          <p:cNvSpPr txBox="1"/>
          <p:nvPr/>
        </p:nvSpPr>
        <p:spPr>
          <a:xfrm>
            <a:off x="7896935" y="4290707"/>
            <a:ext cx="181916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Tracker Position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26739-1868-6200-B024-A33F598394EE}"/>
              </a:ext>
            </a:extLst>
          </p:cNvPr>
          <p:cNvSpPr txBox="1"/>
          <p:nvPr/>
        </p:nvSpPr>
        <p:spPr>
          <a:xfrm>
            <a:off x="7883081" y="3071508"/>
            <a:ext cx="19992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Synchronization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A583F-D070-AD67-3C5B-68911B0A1076}"/>
              </a:ext>
            </a:extLst>
          </p:cNvPr>
          <p:cNvCxnSpPr>
            <a:cxnSpLocks/>
          </p:cNvCxnSpPr>
          <p:nvPr/>
        </p:nvCxnSpPr>
        <p:spPr>
          <a:xfrm>
            <a:off x="7402392" y="2253743"/>
            <a:ext cx="0" cy="849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 Gilrein</dc:creator>
  <cp:lastModifiedBy>Cam Gilrein</cp:lastModifiedBy>
  <cp:revision>109</cp:revision>
  <dcterms:created xsi:type="dcterms:W3CDTF">2024-09-27T00:55:56Z</dcterms:created>
  <dcterms:modified xsi:type="dcterms:W3CDTF">2024-09-27T20:43:11Z</dcterms:modified>
</cp:coreProperties>
</file>