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0" d="100"/>
          <a:sy n="7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7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7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6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54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3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1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50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CFC7-4D67-4AA9-BE7A-CA8D3D32BBA0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3C54-A329-4DBD-B159-283DA5AAA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2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408" r="14335" b="11000"/>
          <a:stretch/>
        </p:blipFill>
        <p:spPr>
          <a:xfrm>
            <a:off x="0" y="0"/>
            <a:ext cx="10140286" cy="5363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3809" y="5841241"/>
            <a:ext cx="1828800" cy="70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0140286" y="5924834"/>
            <a:ext cx="109182" cy="542496"/>
            <a:chOff x="11477767" y="3897574"/>
            <a:chExt cx="109182" cy="542496"/>
          </a:xfrm>
        </p:grpSpPr>
        <p:sp>
          <p:nvSpPr>
            <p:cNvPr id="6" name="Oval 5"/>
            <p:cNvSpPr/>
            <p:nvPr/>
          </p:nvSpPr>
          <p:spPr>
            <a:xfrm>
              <a:off x="11477767" y="3897574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1477767" y="4114800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1477767" y="4330888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385945" y="5931658"/>
            <a:ext cx="109182" cy="542496"/>
            <a:chOff x="11477767" y="3897574"/>
            <a:chExt cx="109182" cy="542496"/>
          </a:xfrm>
        </p:grpSpPr>
        <p:sp>
          <p:nvSpPr>
            <p:cNvPr id="11" name="Oval 10"/>
            <p:cNvSpPr/>
            <p:nvPr/>
          </p:nvSpPr>
          <p:spPr>
            <a:xfrm>
              <a:off x="11477767" y="3897574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1477767" y="4114800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11477767" y="4330888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631604" y="5932227"/>
            <a:ext cx="109182" cy="542496"/>
            <a:chOff x="11477767" y="3897574"/>
            <a:chExt cx="109182" cy="542496"/>
          </a:xfrm>
        </p:grpSpPr>
        <p:sp>
          <p:nvSpPr>
            <p:cNvPr id="15" name="Oval 14"/>
            <p:cNvSpPr/>
            <p:nvPr/>
          </p:nvSpPr>
          <p:spPr>
            <a:xfrm>
              <a:off x="11477767" y="3897574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11477767" y="4114800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1477767" y="4330888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877263" y="5928246"/>
            <a:ext cx="109182" cy="542496"/>
            <a:chOff x="11477767" y="3897574"/>
            <a:chExt cx="109182" cy="542496"/>
          </a:xfrm>
        </p:grpSpPr>
        <p:sp>
          <p:nvSpPr>
            <p:cNvPr id="19" name="Oval 18"/>
            <p:cNvSpPr/>
            <p:nvPr/>
          </p:nvSpPr>
          <p:spPr>
            <a:xfrm>
              <a:off x="11477767" y="3897574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1477767" y="4114800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11477767" y="4330888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122922" y="5924834"/>
            <a:ext cx="109182" cy="542496"/>
            <a:chOff x="11477767" y="3897574"/>
            <a:chExt cx="109182" cy="542496"/>
          </a:xfrm>
        </p:grpSpPr>
        <p:sp>
          <p:nvSpPr>
            <p:cNvPr id="23" name="Oval 22"/>
            <p:cNvSpPr/>
            <p:nvPr/>
          </p:nvSpPr>
          <p:spPr>
            <a:xfrm>
              <a:off x="11477767" y="3897574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1477767" y="4114800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11477767" y="4330888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368581" y="5924834"/>
            <a:ext cx="109182" cy="542496"/>
            <a:chOff x="11477767" y="3897574"/>
            <a:chExt cx="109182" cy="542496"/>
          </a:xfrm>
        </p:grpSpPr>
        <p:sp>
          <p:nvSpPr>
            <p:cNvPr id="27" name="Oval 26"/>
            <p:cNvSpPr/>
            <p:nvPr/>
          </p:nvSpPr>
          <p:spPr>
            <a:xfrm>
              <a:off x="11477767" y="3897574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1477767" y="4114800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11477767" y="4330888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10031105" y="5351631"/>
            <a:ext cx="245659" cy="47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0290410" y="5363571"/>
            <a:ext cx="245659" cy="47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0563365" y="5346513"/>
            <a:ext cx="245659" cy="47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836322" y="5350207"/>
            <a:ext cx="245659" cy="47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1095633" y="5353622"/>
            <a:ext cx="245659" cy="47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1354938" y="5353622"/>
            <a:ext cx="245659" cy="47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7659035">
            <a:off x="11653188" y="5493438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BAT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631876" y="5932227"/>
            <a:ext cx="109182" cy="542496"/>
            <a:chOff x="11477767" y="3897574"/>
            <a:chExt cx="109182" cy="542496"/>
          </a:xfrm>
        </p:grpSpPr>
        <p:sp>
          <p:nvSpPr>
            <p:cNvPr id="39" name="Oval 38"/>
            <p:cNvSpPr/>
            <p:nvPr/>
          </p:nvSpPr>
          <p:spPr>
            <a:xfrm>
              <a:off x="11477767" y="3897574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11477767" y="4114800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11477767" y="4330888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TextBox 41"/>
          <p:cNvSpPr txBox="1"/>
          <p:nvPr/>
        </p:nvSpPr>
        <p:spPr>
          <a:xfrm rot="17659035">
            <a:off x="10056394" y="5392960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 rot="17659035">
            <a:off x="10325528" y="5399784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7659035">
            <a:off x="10615957" y="5413256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 rot="17659035">
            <a:off x="10867696" y="5404184"/>
            <a:ext cx="51648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 rot="17659035">
            <a:off x="11120760" y="5439335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5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1618228" y="5356889"/>
            <a:ext cx="245659" cy="47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7659035">
            <a:off x="11384217" y="5454463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6</a:t>
            </a:r>
          </a:p>
        </p:txBody>
      </p:sp>
      <p:cxnSp>
        <p:nvCxnSpPr>
          <p:cNvPr id="50" name="Elbow Connector 49"/>
          <p:cNvCxnSpPr>
            <a:endCxn id="40" idx="6"/>
          </p:cNvCxnSpPr>
          <p:nvPr/>
        </p:nvCxnSpPr>
        <p:spPr>
          <a:xfrm rot="16200000" flipH="1">
            <a:off x="8442407" y="2905393"/>
            <a:ext cx="5614662" cy="982639"/>
          </a:xfrm>
          <a:prstGeom prst="bentConnector4">
            <a:avLst>
              <a:gd name="adj1" fmla="val 49514"/>
              <a:gd name="adj2" fmla="val 12326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1" idx="3"/>
          </p:cNvCxnSpPr>
          <p:nvPr/>
        </p:nvCxnSpPr>
        <p:spPr>
          <a:xfrm rot="5400000">
            <a:off x="9036306" y="3389482"/>
            <a:ext cx="5680812" cy="457693"/>
          </a:xfrm>
          <a:prstGeom prst="bentConnector3">
            <a:avLst>
              <a:gd name="adj1" fmla="val 1043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942395" y="573206"/>
            <a:ext cx="798391" cy="2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9942396" y="753972"/>
            <a:ext cx="2163168" cy="23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181229" y="5033102"/>
            <a:ext cx="0" cy="9434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440536" y="5036024"/>
            <a:ext cx="0" cy="9434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0686194" y="5036023"/>
            <a:ext cx="0" cy="9434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0947776" y="5036022"/>
            <a:ext cx="0" cy="9434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063052" y="4718038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324702" y="4719822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556044" y="4708861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10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816025" y="4720309"/>
            <a:ext cx="4913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11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209237" y="5439335"/>
            <a:ext cx="2075689" cy="1445179"/>
            <a:chOff x="3209237" y="5439335"/>
            <a:chExt cx="2075689" cy="1445179"/>
          </a:xfrm>
        </p:grpSpPr>
        <p:sp>
          <p:nvSpPr>
            <p:cNvPr id="80" name="Oval 79"/>
            <p:cNvSpPr/>
            <p:nvPr/>
          </p:nvSpPr>
          <p:spPr>
            <a:xfrm>
              <a:off x="4339988" y="5684860"/>
              <a:ext cx="9144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Connector 81"/>
            <p:cNvCxnSpPr>
              <a:stCxn id="80" idx="1"/>
            </p:cNvCxnSpPr>
            <p:nvPr/>
          </p:nvCxnSpPr>
          <p:spPr>
            <a:xfrm flipH="1" flipV="1">
              <a:off x="3877586" y="5801496"/>
              <a:ext cx="596313" cy="17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3871573" y="6127669"/>
              <a:ext cx="477979" cy="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H="1" flipV="1">
              <a:off x="3838096" y="6453842"/>
              <a:ext cx="635803" cy="11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473899" y="6622904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FRAME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09358" y="5439335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CCW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34592" y="5647096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Power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09237" y="5973454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Signal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09237" y="6290084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Ground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087746" y="5381669"/>
            <a:ext cx="2075689" cy="1445179"/>
            <a:chOff x="3209237" y="5439335"/>
            <a:chExt cx="2075689" cy="1445179"/>
          </a:xfrm>
        </p:grpSpPr>
        <p:sp>
          <p:nvSpPr>
            <p:cNvPr id="97" name="Oval 96"/>
            <p:cNvSpPr/>
            <p:nvPr/>
          </p:nvSpPr>
          <p:spPr>
            <a:xfrm>
              <a:off x="4339988" y="5684860"/>
              <a:ext cx="9144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Straight Connector 97"/>
            <p:cNvCxnSpPr>
              <a:stCxn id="97" idx="1"/>
            </p:cNvCxnSpPr>
            <p:nvPr/>
          </p:nvCxnSpPr>
          <p:spPr>
            <a:xfrm flipH="1" flipV="1">
              <a:off x="3877586" y="5801496"/>
              <a:ext cx="596313" cy="17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3871573" y="6127669"/>
              <a:ext cx="477979" cy="4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7" idx="3"/>
            </p:cNvCxnSpPr>
            <p:nvPr/>
          </p:nvCxnSpPr>
          <p:spPr>
            <a:xfrm flipH="1" flipV="1">
              <a:off x="3838096" y="6453842"/>
              <a:ext cx="635803" cy="115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473899" y="6622904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FRAME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09358" y="5439335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CW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4592" y="5647096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Ground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09237" y="5973454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Signal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09237" y="6290084"/>
              <a:ext cx="675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Power</a:t>
              </a:r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H="1" flipV="1">
            <a:off x="2511188" y="589381"/>
            <a:ext cx="13647" cy="2440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V="1">
            <a:off x="7267357" y="809892"/>
            <a:ext cx="1116589" cy="675568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Mitton</dc:creator>
  <cp:lastModifiedBy>Joshua Mitton</cp:lastModifiedBy>
  <cp:revision>3</cp:revision>
  <dcterms:created xsi:type="dcterms:W3CDTF">2016-06-02T17:08:33Z</dcterms:created>
  <dcterms:modified xsi:type="dcterms:W3CDTF">2016-06-02T17:31:53Z</dcterms:modified>
</cp:coreProperties>
</file>