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70" r:id="rId7"/>
    <p:sldId id="272" r:id="rId8"/>
    <p:sldId id="273" r:id="rId9"/>
    <p:sldId id="269" r:id="rId10"/>
    <p:sldId id="274" r:id="rId11"/>
    <p:sldId id="275" r:id="rId12"/>
    <p:sldId id="267" r:id="rId13"/>
    <p:sldId id="276" r:id="rId14"/>
    <p:sldId id="277" r:id="rId15"/>
    <p:sldId id="259" r:id="rId16"/>
    <p:sldId id="263" r:id="rId17"/>
    <p:sldId id="278" r:id="rId18"/>
    <p:sldId id="279" r:id="rId19"/>
    <p:sldId id="281" r:id="rId20"/>
    <p:sldId id="280" r:id="rId21"/>
    <p:sldId id="282" r:id="rId22"/>
    <p:sldId id="283" r:id="rId23"/>
    <p:sldId id="28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20376-4BB1-56DF-F839-DFDD80AA0E45}" v="353" dt="2022-03-15T09:35:38.730"/>
    <p1510:client id="{A58E4B8C-1E08-4061-813E-6CE880CD80BB}" v="922" dt="2022-03-15T16:52:33.844"/>
    <p1510:client id="{AB82731C-9A88-4554-8763-825448383411}" vWet="4" dt="2022-03-15T07:11:25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illiams" userId="S::christian.williams@wallawalla.edu::dc191744-821a-4260-9bbf-71a77cb48e06" providerId="AD" clId="Web-{8773AECE-BA23-79CC-CA34-22C75008EEDA}"/>
    <pc:docChg chg="modSld">
      <pc:chgData name="Christian Williams" userId="S::christian.williams@wallawalla.edu::dc191744-821a-4260-9bbf-71a77cb48e06" providerId="AD" clId="Web-{8773AECE-BA23-79CC-CA34-22C75008EEDA}" dt="2022-03-15T07:12:18.472" v="101" actId="20577"/>
      <pc:docMkLst>
        <pc:docMk/>
      </pc:docMkLst>
      <pc:sldChg chg="modSp">
        <pc:chgData name="Christian Williams" userId="S::christian.williams@wallawalla.edu::dc191744-821a-4260-9bbf-71a77cb48e06" providerId="AD" clId="Web-{8773AECE-BA23-79CC-CA34-22C75008EEDA}" dt="2022-03-15T07:12:18.472" v="101" actId="20577"/>
        <pc:sldMkLst>
          <pc:docMk/>
          <pc:sldMk cId="4123189245" sldId="270"/>
        </pc:sldMkLst>
        <pc:graphicFrameChg chg="modGraphic">
          <ac:chgData name="Christian Williams" userId="S::christian.williams@wallawalla.edu::dc191744-821a-4260-9bbf-71a77cb48e06" providerId="AD" clId="Web-{8773AECE-BA23-79CC-CA34-22C75008EEDA}" dt="2022-03-15T07:12:18.472" v="101" actId="20577"/>
          <ac:graphicFrameMkLst>
            <pc:docMk/>
            <pc:sldMk cId="4123189245" sldId="270"/>
            <ac:graphicFrameMk id="5" creationId="{00000000-0000-0000-0000-000000000000}"/>
          </ac:graphicFrameMkLst>
        </pc:graphicFrameChg>
      </pc:sldChg>
    </pc:docChg>
  </pc:docChgLst>
  <pc:docChgLst>
    <pc:chgData name="Ethan Stong" userId="S::ethan.stong@wallawalla.edu::2961bdc9-41a7-4b9a-9751-3d378a99574c" providerId="AD" clId="Web-{78E20376-4BB1-56DF-F839-DFDD80AA0E45}"/>
    <pc:docChg chg="addSld delSld modSld">
      <pc:chgData name="Ethan Stong" userId="S::ethan.stong@wallawalla.edu::2961bdc9-41a7-4b9a-9751-3d378a99574c" providerId="AD" clId="Web-{78E20376-4BB1-56DF-F839-DFDD80AA0E45}" dt="2022-03-15T09:35:38.730" v="339" actId="20577"/>
      <pc:docMkLst>
        <pc:docMk/>
      </pc:docMkLst>
      <pc:sldChg chg="delSp modSp">
        <pc:chgData name="Ethan Stong" userId="S::ethan.stong@wallawalla.edu::2961bdc9-41a7-4b9a-9751-3d378a99574c" providerId="AD" clId="Web-{78E20376-4BB1-56DF-F839-DFDD80AA0E45}" dt="2022-03-15T09:26:31.819" v="30"/>
        <pc:sldMkLst>
          <pc:docMk/>
          <pc:sldMk cId="4264977537" sldId="259"/>
        </pc:sldMkLst>
        <pc:spChg chg="mod">
          <ac:chgData name="Ethan Stong" userId="S::ethan.stong@wallawalla.edu::2961bdc9-41a7-4b9a-9751-3d378a99574c" providerId="AD" clId="Web-{78E20376-4BB1-56DF-F839-DFDD80AA0E45}" dt="2022-03-15T09:26:26.147" v="29" actId="20577"/>
          <ac:spMkLst>
            <pc:docMk/>
            <pc:sldMk cId="4264977537" sldId="259"/>
            <ac:spMk id="4" creationId="{00000000-0000-0000-0000-000000000000}"/>
          </ac:spMkLst>
        </pc:spChg>
        <pc:spChg chg="del">
          <ac:chgData name="Ethan Stong" userId="S::ethan.stong@wallawalla.edu::2961bdc9-41a7-4b9a-9751-3d378a99574c" providerId="AD" clId="Web-{78E20376-4BB1-56DF-F839-DFDD80AA0E45}" dt="2022-03-15T09:26:31.819" v="30"/>
          <ac:spMkLst>
            <pc:docMk/>
            <pc:sldMk cId="4264977537" sldId="259"/>
            <ac:spMk id="5" creationId="{00000000-0000-0000-0000-000000000000}"/>
          </ac:spMkLst>
        </pc:spChg>
      </pc:sldChg>
      <pc:sldChg chg="del">
        <pc:chgData name="Ethan Stong" userId="S::ethan.stong@wallawalla.edu::2961bdc9-41a7-4b9a-9751-3d378a99574c" providerId="AD" clId="Web-{78E20376-4BB1-56DF-F839-DFDD80AA0E45}" dt="2022-03-15T09:26:13.350" v="23"/>
        <pc:sldMkLst>
          <pc:docMk/>
          <pc:sldMk cId="2672039197" sldId="261"/>
        </pc:sldMkLst>
      </pc:sldChg>
      <pc:sldChg chg="del">
        <pc:chgData name="Ethan Stong" userId="S::ethan.stong@wallawalla.edu::2961bdc9-41a7-4b9a-9751-3d378a99574c" providerId="AD" clId="Web-{78E20376-4BB1-56DF-F839-DFDD80AA0E45}" dt="2022-03-15T09:26:09.803" v="22"/>
        <pc:sldMkLst>
          <pc:docMk/>
          <pc:sldMk cId="397710800" sldId="262"/>
        </pc:sldMkLst>
      </pc:sldChg>
      <pc:sldChg chg="addSp modSp">
        <pc:chgData name="Ethan Stong" userId="S::ethan.stong@wallawalla.edu::2961bdc9-41a7-4b9a-9751-3d378a99574c" providerId="AD" clId="Web-{78E20376-4BB1-56DF-F839-DFDD80AA0E45}" dt="2022-03-15T09:23:57.818" v="8" actId="1076"/>
        <pc:sldMkLst>
          <pc:docMk/>
          <pc:sldMk cId="1405850135" sldId="263"/>
        </pc:sldMkLst>
        <pc:picChg chg="add mod">
          <ac:chgData name="Ethan Stong" userId="S::ethan.stong@wallawalla.edu::2961bdc9-41a7-4b9a-9751-3d378a99574c" providerId="AD" clId="Web-{78E20376-4BB1-56DF-F839-DFDD80AA0E45}" dt="2022-03-15T09:23:57.818" v="8" actId="1076"/>
          <ac:picMkLst>
            <pc:docMk/>
            <pc:sldMk cId="1405850135" sldId="263"/>
            <ac:picMk id="2" creationId="{0EC0550F-A620-4478-986E-3C2E073DCCC6}"/>
          </ac:picMkLst>
        </pc:picChg>
      </pc:sldChg>
      <pc:sldChg chg="del">
        <pc:chgData name="Ethan Stong" userId="S::ethan.stong@wallawalla.edu::2961bdc9-41a7-4b9a-9751-3d378a99574c" providerId="AD" clId="Web-{78E20376-4BB1-56DF-F839-DFDD80AA0E45}" dt="2022-03-15T09:28:03.257" v="52"/>
        <pc:sldMkLst>
          <pc:docMk/>
          <pc:sldMk cId="3480339974" sldId="265"/>
        </pc:sldMkLst>
      </pc:sldChg>
      <pc:sldChg chg="del">
        <pc:chgData name="Ethan Stong" userId="S::ethan.stong@wallawalla.edu::2961bdc9-41a7-4b9a-9751-3d378a99574c" providerId="AD" clId="Web-{78E20376-4BB1-56DF-F839-DFDD80AA0E45}" dt="2022-03-15T09:27:39.757" v="31"/>
        <pc:sldMkLst>
          <pc:docMk/>
          <pc:sldMk cId="2319046984" sldId="271"/>
        </pc:sldMkLst>
      </pc:sldChg>
      <pc:sldChg chg="addSp delSp modSp new">
        <pc:chgData name="Ethan Stong" userId="S::ethan.stong@wallawalla.edu::2961bdc9-41a7-4b9a-9751-3d378a99574c" providerId="AD" clId="Web-{78E20376-4BB1-56DF-F839-DFDD80AA0E45}" dt="2022-03-15T09:25:59.335" v="21"/>
        <pc:sldMkLst>
          <pc:docMk/>
          <pc:sldMk cId="1713909998" sldId="278"/>
        </pc:sldMkLst>
        <pc:spChg chg="add del mod">
          <ac:chgData name="Ethan Stong" userId="S::ethan.stong@wallawalla.edu::2961bdc9-41a7-4b9a-9751-3d378a99574c" providerId="AD" clId="Web-{78E20376-4BB1-56DF-F839-DFDD80AA0E45}" dt="2022-03-15T09:25:59.335" v="21"/>
          <ac:spMkLst>
            <pc:docMk/>
            <pc:sldMk cId="1713909998" sldId="278"/>
            <ac:spMk id="3" creationId="{D01591D1-E62D-49E1-8A14-041E7B07E43E}"/>
          </ac:spMkLst>
        </pc:spChg>
        <pc:picChg chg="add mod">
          <ac:chgData name="Ethan Stong" userId="S::ethan.stong@wallawalla.edu::2961bdc9-41a7-4b9a-9751-3d378a99574c" providerId="AD" clId="Web-{78E20376-4BB1-56DF-F839-DFDD80AA0E45}" dt="2022-03-15T09:25:44.694" v="16" actId="1076"/>
          <ac:picMkLst>
            <pc:docMk/>
            <pc:sldMk cId="1713909998" sldId="278"/>
            <ac:picMk id="2" creationId="{B5BE1617-FFDC-4B26-B6B5-E6D8F203CC14}"/>
          </ac:picMkLst>
        </pc:picChg>
      </pc:sldChg>
      <pc:sldChg chg="modSp new">
        <pc:chgData name="Ethan Stong" userId="S::ethan.stong@wallawalla.edu::2961bdc9-41a7-4b9a-9751-3d378a99574c" providerId="AD" clId="Web-{78E20376-4BB1-56DF-F839-DFDD80AA0E45}" dt="2022-03-15T09:28:53.101" v="93" actId="20577"/>
        <pc:sldMkLst>
          <pc:docMk/>
          <pc:sldMk cId="2852294752" sldId="279"/>
        </pc:sldMkLst>
        <pc:spChg chg="mod">
          <ac:chgData name="Ethan Stong" userId="S::ethan.stong@wallawalla.edu::2961bdc9-41a7-4b9a-9751-3d378a99574c" providerId="AD" clId="Web-{78E20376-4BB1-56DF-F839-DFDD80AA0E45}" dt="2022-03-15T09:27:50.726" v="42" actId="20577"/>
          <ac:spMkLst>
            <pc:docMk/>
            <pc:sldMk cId="2852294752" sldId="279"/>
            <ac:spMk id="2" creationId="{A12D8082-3EB6-40A4-B7C9-586CC30ABDB9}"/>
          </ac:spMkLst>
        </pc:spChg>
        <pc:spChg chg="mod">
          <ac:chgData name="Ethan Stong" userId="S::ethan.stong@wallawalla.edu::2961bdc9-41a7-4b9a-9751-3d378a99574c" providerId="AD" clId="Web-{78E20376-4BB1-56DF-F839-DFDD80AA0E45}" dt="2022-03-15T09:28:53.101" v="93" actId="20577"/>
          <ac:spMkLst>
            <pc:docMk/>
            <pc:sldMk cId="2852294752" sldId="279"/>
            <ac:spMk id="3" creationId="{FA8A03BE-663F-49DB-A369-E14156177226}"/>
          </ac:spMkLst>
        </pc:spChg>
      </pc:sldChg>
      <pc:sldChg chg="modSp new">
        <pc:chgData name="Ethan Stong" userId="S::ethan.stong@wallawalla.edu::2961bdc9-41a7-4b9a-9751-3d378a99574c" providerId="AD" clId="Web-{78E20376-4BB1-56DF-F839-DFDD80AA0E45}" dt="2022-03-15T09:33:24.822" v="201" actId="20577"/>
        <pc:sldMkLst>
          <pc:docMk/>
          <pc:sldMk cId="4149393759" sldId="280"/>
        </pc:sldMkLst>
        <pc:spChg chg="mod">
          <ac:chgData name="Ethan Stong" userId="S::ethan.stong@wallawalla.edu::2961bdc9-41a7-4b9a-9751-3d378a99574c" providerId="AD" clId="Web-{78E20376-4BB1-56DF-F839-DFDD80AA0E45}" dt="2022-03-15T09:30:23.461" v="102" actId="20577"/>
          <ac:spMkLst>
            <pc:docMk/>
            <pc:sldMk cId="4149393759" sldId="280"/>
            <ac:spMk id="2" creationId="{DD0DB216-F633-4A4F-AC2D-FB1A3833C2D4}"/>
          </ac:spMkLst>
        </pc:spChg>
        <pc:spChg chg="mod">
          <ac:chgData name="Ethan Stong" userId="S::ethan.stong@wallawalla.edu::2961bdc9-41a7-4b9a-9751-3d378a99574c" providerId="AD" clId="Web-{78E20376-4BB1-56DF-F839-DFDD80AA0E45}" dt="2022-03-15T09:33:24.822" v="201" actId="20577"/>
          <ac:spMkLst>
            <pc:docMk/>
            <pc:sldMk cId="4149393759" sldId="280"/>
            <ac:spMk id="3" creationId="{37744FAA-CB8E-4D54-96DE-C63F9D8D3A52}"/>
          </ac:spMkLst>
        </pc:spChg>
      </pc:sldChg>
      <pc:sldChg chg="modSp new">
        <pc:chgData name="Ethan Stong" userId="S::ethan.stong@wallawalla.edu::2961bdc9-41a7-4b9a-9751-3d378a99574c" providerId="AD" clId="Web-{78E20376-4BB1-56DF-F839-DFDD80AA0E45}" dt="2022-03-15T09:35:08.292" v="285" actId="20577"/>
        <pc:sldMkLst>
          <pc:docMk/>
          <pc:sldMk cId="3496189758" sldId="282"/>
        </pc:sldMkLst>
        <pc:spChg chg="mod">
          <ac:chgData name="Ethan Stong" userId="S::ethan.stong@wallawalla.edu::2961bdc9-41a7-4b9a-9751-3d378a99574c" providerId="AD" clId="Web-{78E20376-4BB1-56DF-F839-DFDD80AA0E45}" dt="2022-03-15T09:33:31.650" v="213" actId="20577"/>
          <ac:spMkLst>
            <pc:docMk/>
            <pc:sldMk cId="3496189758" sldId="282"/>
            <ac:spMk id="2" creationId="{6FA61C38-0A6E-4AB1-A045-1A4638239179}"/>
          </ac:spMkLst>
        </pc:spChg>
        <pc:spChg chg="mod">
          <ac:chgData name="Ethan Stong" userId="S::ethan.stong@wallawalla.edu::2961bdc9-41a7-4b9a-9751-3d378a99574c" providerId="AD" clId="Web-{78E20376-4BB1-56DF-F839-DFDD80AA0E45}" dt="2022-03-15T09:35:08.292" v="285" actId="20577"/>
          <ac:spMkLst>
            <pc:docMk/>
            <pc:sldMk cId="3496189758" sldId="282"/>
            <ac:spMk id="3" creationId="{A63DB161-DF53-4314-98A4-03458634C7F1}"/>
          </ac:spMkLst>
        </pc:spChg>
      </pc:sldChg>
      <pc:sldChg chg="modSp new">
        <pc:chgData name="Ethan Stong" userId="S::ethan.stong@wallawalla.edu::2961bdc9-41a7-4b9a-9751-3d378a99574c" providerId="AD" clId="Web-{78E20376-4BB1-56DF-F839-DFDD80AA0E45}" dt="2022-03-15T09:35:38.730" v="339" actId="20577"/>
        <pc:sldMkLst>
          <pc:docMk/>
          <pc:sldMk cId="2006987194" sldId="283"/>
        </pc:sldMkLst>
        <pc:spChg chg="mod">
          <ac:chgData name="Ethan Stong" userId="S::ethan.stong@wallawalla.edu::2961bdc9-41a7-4b9a-9751-3d378a99574c" providerId="AD" clId="Web-{78E20376-4BB1-56DF-F839-DFDD80AA0E45}" dt="2022-03-15T09:35:38.730" v="339" actId="20577"/>
          <ac:spMkLst>
            <pc:docMk/>
            <pc:sldMk cId="2006987194" sldId="283"/>
            <ac:spMk id="2" creationId="{A3F71C15-7F88-4785-9F2A-7F2334171DE7}"/>
          </ac:spMkLst>
        </pc:spChg>
      </pc:sldChg>
    </pc:docChg>
  </pc:docChgLst>
  <pc:docChgLst>
    <pc:chgData name="Joshua Mularczyk" userId="ef514960-f192-4114-9797-86d65e9a0c90" providerId="ADAL" clId="{F0654134-D233-4D6E-92AF-3A494ACF1BFA}"/>
    <pc:docChg chg="undo custSel addSld delSld modSld sldOrd">
      <pc:chgData name="Joshua Mularczyk" userId="ef514960-f192-4114-9797-86d65e9a0c90" providerId="ADAL" clId="{F0654134-D233-4D6E-92AF-3A494ACF1BFA}" dt="2022-03-15T16:54:47.397" v="2551" actId="20577"/>
      <pc:docMkLst>
        <pc:docMk/>
      </pc:docMkLst>
      <pc:sldChg chg="addSp modSp mod">
        <pc:chgData name="Joshua Mularczyk" userId="ef514960-f192-4114-9797-86d65e9a0c90" providerId="ADAL" clId="{F0654134-D233-4D6E-92AF-3A494ACF1BFA}" dt="2022-03-15T06:13:31.436" v="2518" actId="1440"/>
        <pc:sldMkLst>
          <pc:docMk/>
          <pc:sldMk cId="1332291891" sldId="257"/>
        </pc:sldMkLst>
        <pc:spChg chg="mod">
          <ac:chgData name="Joshua Mularczyk" userId="ef514960-f192-4114-9797-86d65e9a0c90" providerId="ADAL" clId="{F0654134-D233-4D6E-92AF-3A494ACF1BFA}" dt="2022-03-15T05:04:04.966" v="234" actId="20577"/>
          <ac:spMkLst>
            <pc:docMk/>
            <pc:sldMk cId="1332291891" sldId="257"/>
            <ac:spMk id="2" creationId="{00000000-0000-0000-0000-000000000000}"/>
          </ac:spMkLst>
        </pc:spChg>
        <pc:spChg chg="mod">
          <ac:chgData name="Joshua Mularczyk" userId="ef514960-f192-4114-9797-86d65e9a0c90" providerId="ADAL" clId="{F0654134-D233-4D6E-92AF-3A494ACF1BFA}" dt="2022-03-15T05:01:56.662" v="191" actId="20577"/>
          <ac:spMkLst>
            <pc:docMk/>
            <pc:sldMk cId="1332291891" sldId="257"/>
            <ac:spMk id="5" creationId="{00000000-0000-0000-0000-000000000000}"/>
          </ac:spMkLst>
        </pc:spChg>
        <pc:picChg chg="add mod">
          <ac:chgData name="Joshua Mularczyk" userId="ef514960-f192-4114-9797-86d65e9a0c90" providerId="ADAL" clId="{F0654134-D233-4D6E-92AF-3A494ACF1BFA}" dt="2022-03-15T06:13:31.436" v="2518" actId="1440"/>
          <ac:picMkLst>
            <pc:docMk/>
            <pc:sldMk cId="1332291891" sldId="257"/>
            <ac:picMk id="3074" creationId="{A33A4495-AECD-44C7-B37E-61DC7E759CAC}"/>
          </ac:picMkLst>
        </pc:picChg>
      </pc:sldChg>
      <pc:sldChg chg="addSp delSp modSp mod ord">
        <pc:chgData name="Joshua Mularczyk" userId="ef514960-f192-4114-9797-86d65e9a0c90" providerId="ADAL" clId="{F0654134-D233-4D6E-92AF-3A494ACF1BFA}" dt="2022-03-15T05:59:32.345" v="2082" actId="20577"/>
        <pc:sldMkLst>
          <pc:docMk/>
          <pc:sldMk cId="1484811712" sldId="267"/>
        </pc:sldMkLst>
        <pc:spChg chg="add mod">
          <ac:chgData name="Joshua Mularczyk" userId="ef514960-f192-4114-9797-86d65e9a0c90" providerId="ADAL" clId="{F0654134-D233-4D6E-92AF-3A494ACF1BFA}" dt="2022-03-15T05:59:09.610" v="2067" actId="5793"/>
          <ac:spMkLst>
            <pc:docMk/>
            <pc:sldMk cId="1484811712" sldId="267"/>
            <ac:spMk id="3" creationId="{5CE4784D-D352-4065-805E-BD661EA62FB3}"/>
          </ac:spMkLst>
        </pc:spChg>
        <pc:spChg chg="mod">
          <ac:chgData name="Joshua Mularczyk" userId="ef514960-f192-4114-9797-86d65e9a0c90" providerId="ADAL" clId="{F0654134-D233-4D6E-92AF-3A494ACF1BFA}" dt="2022-03-15T05:59:32.345" v="2082" actId="20577"/>
          <ac:spMkLst>
            <pc:docMk/>
            <pc:sldMk cId="1484811712" sldId="267"/>
            <ac:spMk id="7" creationId="{00000000-0000-0000-0000-000000000000}"/>
          </ac:spMkLst>
        </pc:spChg>
        <pc:graphicFrameChg chg="del">
          <ac:chgData name="Joshua Mularczyk" userId="ef514960-f192-4114-9797-86d65e9a0c90" providerId="ADAL" clId="{F0654134-D233-4D6E-92AF-3A494ACF1BFA}" dt="2022-03-15T05:55:13.336" v="1935" actId="478"/>
          <ac:graphicFrameMkLst>
            <pc:docMk/>
            <pc:sldMk cId="1484811712" sldId="267"/>
            <ac:graphicFrameMk id="9" creationId="{00000000-0000-0000-0000-000000000000}"/>
          </ac:graphicFrameMkLst>
        </pc:graphicFrameChg>
      </pc:sldChg>
      <pc:sldChg chg="addSp modSp mod">
        <pc:chgData name="Joshua Mularczyk" userId="ef514960-f192-4114-9797-86d65e9a0c90" providerId="ADAL" clId="{F0654134-D233-4D6E-92AF-3A494ACF1BFA}" dt="2022-03-15T06:11:39.914" v="2512" actId="1440"/>
        <pc:sldMkLst>
          <pc:docMk/>
          <pc:sldMk cId="3529114326" sldId="268"/>
        </pc:sldMkLst>
        <pc:spChg chg="mod">
          <ac:chgData name="Joshua Mularczyk" userId="ef514960-f192-4114-9797-86d65e9a0c90" providerId="ADAL" clId="{F0654134-D233-4D6E-92AF-3A494ACF1BFA}" dt="2022-03-15T05:05:41.865" v="276" actId="20577"/>
          <ac:spMkLst>
            <pc:docMk/>
            <pc:sldMk cId="3529114326" sldId="268"/>
            <ac:spMk id="13" creationId="{00000000-0000-0000-0000-000000000000}"/>
          </ac:spMkLst>
        </pc:spChg>
        <pc:spChg chg="mod">
          <ac:chgData name="Joshua Mularczyk" userId="ef514960-f192-4114-9797-86d65e9a0c90" providerId="ADAL" clId="{F0654134-D233-4D6E-92AF-3A494ACF1BFA}" dt="2022-03-15T06:09:58.505" v="2497" actId="1076"/>
          <ac:spMkLst>
            <pc:docMk/>
            <pc:sldMk cId="3529114326" sldId="268"/>
            <ac:spMk id="14" creationId="{00000000-0000-0000-0000-000000000000}"/>
          </ac:spMkLst>
        </pc:spChg>
        <pc:picChg chg="add mod">
          <ac:chgData name="Joshua Mularczyk" userId="ef514960-f192-4114-9797-86d65e9a0c90" providerId="ADAL" clId="{F0654134-D233-4D6E-92AF-3A494ACF1BFA}" dt="2022-03-15T06:11:39.914" v="2512" actId="1440"/>
          <ac:picMkLst>
            <pc:docMk/>
            <pc:sldMk cId="3529114326" sldId="268"/>
            <ac:picMk id="1026" creationId="{40F95FD3-17A0-4701-BCF3-2EDB629A85EC}"/>
          </ac:picMkLst>
        </pc:picChg>
      </pc:sldChg>
      <pc:sldChg chg="addSp delSp modSp mod">
        <pc:chgData name="Joshua Mularczyk" userId="ef514960-f192-4114-9797-86d65e9a0c90" providerId="ADAL" clId="{F0654134-D233-4D6E-92AF-3A494ACF1BFA}" dt="2022-03-15T05:41:11.578" v="1695" actId="1037"/>
        <pc:sldMkLst>
          <pc:docMk/>
          <pc:sldMk cId="2341911148" sldId="269"/>
        </pc:sldMkLst>
        <pc:spChg chg="mod">
          <ac:chgData name="Joshua Mularczyk" userId="ef514960-f192-4114-9797-86d65e9a0c90" providerId="ADAL" clId="{F0654134-D233-4D6E-92AF-3A494ACF1BFA}" dt="2022-03-15T05:06:00.601" v="326" actId="20577"/>
          <ac:spMkLst>
            <pc:docMk/>
            <pc:sldMk cId="2341911148" sldId="269"/>
            <ac:spMk id="2" creationId="{00000000-0000-0000-0000-000000000000}"/>
          </ac:spMkLst>
        </pc:spChg>
        <pc:spChg chg="del mod">
          <ac:chgData name="Joshua Mularczyk" userId="ef514960-f192-4114-9797-86d65e9a0c90" providerId="ADAL" clId="{F0654134-D233-4D6E-92AF-3A494ACF1BFA}" dt="2022-03-15T05:21:38.740" v="1166" actId="478"/>
          <ac:spMkLst>
            <pc:docMk/>
            <pc:sldMk cId="2341911148" sldId="269"/>
            <ac:spMk id="3" creationId="{00000000-0000-0000-0000-000000000000}"/>
          </ac:spMkLst>
        </pc:spChg>
        <pc:spChg chg="add del mod">
          <ac:chgData name="Joshua Mularczyk" userId="ef514960-f192-4114-9797-86d65e9a0c90" providerId="ADAL" clId="{F0654134-D233-4D6E-92AF-3A494ACF1BFA}" dt="2022-03-15T05:23:49.112" v="1169" actId="3680"/>
          <ac:spMkLst>
            <pc:docMk/>
            <pc:sldMk cId="2341911148" sldId="269"/>
            <ac:spMk id="6" creationId="{FC947C2D-B8B9-468C-894C-38983AD37B88}"/>
          </ac:spMkLst>
        </pc:spChg>
        <pc:graphicFrameChg chg="del mod modGraphic">
          <ac:chgData name="Joshua Mularczyk" userId="ef514960-f192-4114-9797-86d65e9a0c90" providerId="ADAL" clId="{F0654134-D233-4D6E-92AF-3A494ACF1BFA}" dt="2022-03-15T05:21:44.129" v="1168" actId="478"/>
          <ac:graphicFrameMkLst>
            <pc:docMk/>
            <pc:sldMk cId="2341911148" sldId="269"/>
            <ac:graphicFrameMk id="5" creationId="{00000000-0000-0000-0000-000000000000}"/>
          </ac:graphicFrameMkLst>
        </pc:graphicFrameChg>
        <pc:graphicFrameChg chg="add mod ord modGraphic">
          <ac:chgData name="Joshua Mularczyk" userId="ef514960-f192-4114-9797-86d65e9a0c90" providerId="ADAL" clId="{F0654134-D233-4D6E-92AF-3A494ACF1BFA}" dt="2022-03-15T05:41:11.578" v="1695" actId="1037"/>
          <ac:graphicFrameMkLst>
            <pc:docMk/>
            <pc:sldMk cId="2341911148" sldId="269"/>
            <ac:graphicFrameMk id="7" creationId="{779B7644-87FB-4F52-B1B8-9F95E78EC5D4}"/>
          </ac:graphicFrameMkLst>
        </pc:graphicFrameChg>
      </pc:sldChg>
      <pc:sldChg chg="addSp modSp new mod">
        <pc:chgData name="Joshua Mularczyk" userId="ef514960-f192-4114-9797-86d65e9a0c90" providerId="ADAL" clId="{F0654134-D233-4D6E-92AF-3A494ACF1BFA}" dt="2022-03-15T06:11:36.155" v="2511" actId="1440"/>
        <pc:sldMkLst>
          <pc:docMk/>
          <pc:sldMk cId="119039861" sldId="272"/>
        </pc:sldMkLst>
        <pc:spChg chg="mod">
          <ac:chgData name="Joshua Mularczyk" userId="ef514960-f192-4114-9797-86d65e9a0c90" providerId="ADAL" clId="{F0654134-D233-4D6E-92AF-3A494ACF1BFA}" dt="2022-03-15T05:15:24.510" v="776" actId="20577"/>
          <ac:spMkLst>
            <pc:docMk/>
            <pc:sldMk cId="119039861" sldId="272"/>
            <ac:spMk id="2" creationId="{C6C27CA8-795A-4551-8634-2A2FD223D12C}"/>
          </ac:spMkLst>
        </pc:spChg>
        <pc:spChg chg="mod">
          <ac:chgData name="Joshua Mularczyk" userId="ef514960-f192-4114-9797-86d65e9a0c90" providerId="ADAL" clId="{F0654134-D233-4D6E-92AF-3A494ACF1BFA}" dt="2022-03-15T06:11:09.482" v="2506" actId="1076"/>
          <ac:spMkLst>
            <pc:docMk/>
            <pc:sldMk cId="119039861" sldId="272"/>
            <ac:spMk id="3" creationId="{EBC7AC14-9E09-4D5E-AA7C-DA2A0BF4DC2D}"/>
          </ac:spMkLst>
        </pc:spChg>
        <pc:picChg chg="add mod">
          <ac:chgData name="Joshua Mularczyk" userId="ef514960-f192-4114-9797-86d65e9a0c90" providerId="ADAL" clId="{F0654134-D233-4D6E-92AF-3A494ACF1BFA}" dt="2022-03-15T06:11:36.155" v="2511" actId="1440"/>
          <ac:picMkLst>
            <pc:docMk/>
            <pc:sldMk cId="119039861" sldId="272"/>
            <ac:picMk id="2050" creationId="{FFD5398C-E72C-4AAD-84A5-71126B380F56}"/>
          </ac:picMkLst>
        </pc:picChg>
      </pc:sldChg>
      <pc:sldChg chg="addSp delSp modSp new mod">
        <pc:chgData name="Joshua Mularczyk" userId="ef514960-f192-4114-9797-86d65e9a0c90" providerId="ADAL" clId="{F0654134-D233-4D6E-92AF-3A494ACF1BFA}" dt="2022-03-15T16:54:47.397" v="2551" actId="20577"/>
        <pc:sldMkLst>
          <pc:docMk/>
          <pc:sldMk cId="15297924" sldId="273"/>
        </pc:sldMkLst>
        <pc:spChg chg="mod">
          <ac:chgData name="Joshua Mularczyk" userId="ef514960-f192-4114-9797-86d65e9a0c90" providerId="ADAL" clId="{F0654134-D233-4D6E-92AF-3A494ACF1BFA}" dt="2022-03-15T05:21:05.192" v="1090" actId="20577"/>
          <ac:spMkLst>
            <pc:docMk/>
            <pc:sldMk cId="15297924" sldId="273"/>
            <ac:spMk id="2" creationId="{9506AD5F-C8F9-4F63-BCAA-6D2618391D20}"/>
          </ac:spMkLst>
        </pc:spChg>
        <pc:spChg chg="del">
          <ac:chgData name="Joshua Mularczyk" userId="ef514960-f192-4114-9797-86d65e9a0c90" providerId="ADAL" clId="{F0654134-D233-4D6E-92AF-3A494ACF1BFA}" dt="2022-03-15T05:19:26.827" v="976" actId="3680"/>
          <ac:spMkLst>
            <pc:docMk/>
            <pc:sldMk cId="15297924" sldId="273"/>
            <ac:spMk id="3" creationId="{DD354F56-CBEC-4C5C-9410-27F4EF2900FC}"/>
          </ac:spMkLst>
        </pc:spChg>
        <pc:graphicFrameChg chg="modGraphic">
          <ac:chgData name="Joshua Mularczyk" userId="ef514960-f192-4114-9797-86d65e9a0c90" providerId="ADAL" clId="{F0654134-D233-4D6E-92AF-3A494ACF1BFA}" dt="2022-03-15T16:54:03.633" v="2520" actId="20577"/>
          <ac:graphicFrameMkLst>
            <pc:docMk/>
            <pc:sldMk cId="15297924" sldId="273"/>
            <ac:graphicFrameMk id="3" creationId="{5E1A8492-C0A2-44CD-B534-ADA8B7985BC0}"/>
          </ac:graphicFrameMkLst>
        </pc:graphicFrameChg>
        <pc:graphicFrameChg chg="add mod ord modGraphic">
          <ac:chgData name="Joshua Mularczyk" userId="ef514960-f192-4114-9797-86d65e9a0c90" providerId="ADAL" clId="{F0654134-D233-4D6E-92AF-3A494ACF1BFA}" dt="2022-03-15T05:20:55.829" v="1058" actId="14100"/>
          <ac:graphicFrameMkLst>
            <pc:docMk/>
            <pc:sldMk cId="15297924" sldId="273"/>
            <ac:graphicFrameMk id="4" creationId="{64460122-0054-4015-99A2-374B5EC27064}"/>
          </ac:graphicFrameMkLst>
        </pc:graphicFrameChg>
        <pc:graphicFrameChg chg="add mod modGraphic">
          <ac:chgData name="Joshua Mularczyk" userId="ef514960-f192-4114-9797-86d65e9a0c90" providerId="ADAL" clId="{F0654134-D233-4D6E-92AF-3A494ACF1BFA}" dt="2022-03-15T16:54:47.397" v="2551" actId="20577"/>
          <ac:graphicFrameMkLst>
            <pc:docMk/>
            <pc:sldMk cId="15297924" sldId="273"/>
            <ac:graphicFrameMk id="5" creationId="{9CAAC7A7-9D4E-47E7-8E79-181F779FAA4E}"/>
          </ac:graphicFrameMkLst>
        </pc:graphicFrameChg>
      </pc:sldChg>
      <pc:sldChg chg="addSp delSp modSp new add del mod">
        <pc:chgData name="Joshua Mularczyk" userId="ef514960-f192-4114-9797-86d65e9a0c90" providerId="ADAL" clId="{F0654134-D233-4D6E-92AF-3A494ACF1BFA}" dt="2022-03-15T05:53:53.509" v="1922" actId="14734"/>
        <pc:sldMkLst>
          <pc:docMk/>
          <pc:sldMk cId="3556871357" sldId="274"/>
        </pc:sldMkLst>
        <pc:spChg chg="mod">
          <ac:chgData name="Joshua Mularczyk" userId="ef514960-f192-4114-9797-86d65e9a0c90" providerId="ADAL" clId="{F0654134-D233-4D6E-92AF-3A494ACF1BFA}" dt="2022-03-15T05:43:59.550" v="1736" actId="20577"/>
          <ac:spMkLst>
            <pc:docMk/>
            <pc:sldMk cId="3556871357" sldId="274"/>
            <ac:spMk id="2" creationId="{6F3BA9AE-EEB2-49A3-BDF1-F5F93BC287A5}"/>
          </ac:spMkLst>
        </pc:spChg>
        <pc:spChg chg="del">
          <ac:chgData name="Joshua Mularczyk" userId="ef514960-f192-4114-9797-86d65e9a0c90" providerId="ADAL" clId="{F0654134-D233-4D6E-92AF-3A494ACF1BFA}" dt="2022-03-15T05:35:15.432" v="1417" actId="478"/>
          <ac:spMkLst>
            <pc:docMk/>
            <pc:sldMk cId="3556871357" sldId="274"/>
            <ac:spMk id="3" creationId="{54CC00D3-95D0-42F7-87E3-3380CA72E02B}"/>
          </ac:spMkLst>
        </pc:spChg>
        <pc:spChg chg="del">
          <ac:chgData name="Joshua Mularczyk" userId="ef514960-f192-4114-9797-86d65e9a0c90" providerId="ADAL" clId="{F0654134-D233-4D6E-92AF-3A494ACF1BFA}" dt="2022-03-15T05:35:17.247" v="1418" actId="478"/>
          <ac:spMkLst>
            <pc:docMk/>
            <pc:sldMk cId="3556871357" sldId="274"/>
            <ac:spMk id="4" creationId="{24C7560E-C093-40E8-8579-40C7F8BA359C}"/>
          </ac:spMkLst>
        </pc:spChg>
        <pc:graphicFrameChg chg="add mod modGraphic">
          <ac:chgData name="Joshua Mularczyk" userId="ef514960-f192-4114-9797-86d65e9a0c90" providerId="ADAL" clId="{F0654134-D233-4D6E-92AF-3A494ACF1BFA}" dt="2022-03-15T05:53:53.509" v="1922" actId="14734"/>
          <ac:graphicFrameMkLst>
            <pc:docMk/>
            <pc:sldMk cId="3556871357" sldId="274"/>
            <ac:graphicFrameMk id="5" creationId="{63495EC3-1E0B-4090-8D1B-99E1AB0AC275}"/>
          </ac:graphicFrameMkLst>
        </pc:graphicFrameChg>
        <pc:graphicFrameChg chg="add del mod">
          <ac:chgData name="Joshua Mularczyk" userId="ef514960-f192-4114-9797-86d65e9a0c90" providerId="ADAL" clId="{F0654134-D233-4D6E-92AF-3A494ACF1BFA}" dt="2022-03-15T05:45:49.971" v="1749" actId="478"/>
          <ac:graphicFrameMkLst>
            <pc:docMk/>
            <pc:sldMk cId="3556871357" sldId="274"/>
            <ac:graphicFrameMk id="6" creationId="{6695FACD-1553-45F0-AB0F-060AB36F2922}"/>
          </ac:graphicFrameMkLst>
        </pc:graphicFrameChg>
      </pc:sldChg>
      <pc:sldChg chg="addSp delSp modSp new mod">
        <pc:chgData name="Joshua Mularczyk" userId="ef514960-f192-4114-9797-86d65e9a0c90" providerId="ADAL" clId="{F0654134-D233-4D6E-92AF-3A494ACF1BFA}" dt="2022-03-15T05:53:29.407" v="1920" actId="20577"/>
        <pc:sldMkLst>
          <pc:docMk/>
          <pc:sldMk cId="337779475" sldId="275"/>
        </pc:sldMkLst>
        <pc:spChg chg="mod">
          <ac:chgData name="Joshua Mularczyk" userId="ef514960-f192-4114-9797-86d65e9a0c90" providerId="ADAL" clId="{F0654134-D233-4D6E-92AF-3A494ACF1BFA}" dt="2022-03-15T05:53:29.407" v="1920" actId="20577"/>
          <ac:spMkLst>
            <pc:docMk/>
            <pc:sldMk cId="337779475" sldId="275"/>
            <ac:spMk id="2" creationId="{ABB5FC80-59D0-4C8D-82CC-AB372531A30F}"/>
          </ac:spMkLst>
        </pc:spChg>
        <pc:spChg chg="del">
          <ac:chgData name="Joshua Mularczyk" userId="ef514960-f192-4114-9797-86d65e9a0c90" providerId="ADAL" clId="{F0654134-D233-4D6E-92AF-3A494ACF1BFA}" dt="2022-03-15T05:46:46.449" v="1753" actId="478"/>
          <ac:spMkLst>
            <pc:docMk/>
            <pc:sldMk cId="337779475" sldId="275"/>
            <ac:spMk id="3" creationId="{E8702A7C-393F-42B6-9AC9-B5D97B8DBBA6}"/>
          </ac:spMkLst>
        </pc:spChg>
        <pc:spChg chg="del">
          <ac:chgData name="Joshua Mularczyk" userId="ef514960-f192-4114-9797-86d65e9a0c90" providerId="ADAL" clId="{F0654134-D233-4D6E-92AF-3A494ACF1BFA}" dt="2022-03-15T05:46:49.757" v="1754" actId="478"/>
          <ac:spMkLst>
            <pc:docMk/>
            <pc:sldMk cId="337779475" sldId="275"/>
            <ac:spMk id="4" creationId="{7FD6FA90-A218-4F66-938A-8F5E9FC2F3D7}"/>
          </ac:spMkLst>
        </pc:spChg>
        <pc:graphicFrameChg chg="add del mod modGraphic">
          <ac:chgData name="Joshua Mularczyk" userId="ef514960-f192-4114-9797-86d65e9a0c90" providerId="ADAL" clId="{F0654134-D233-4D6E-92AF-3A494ACF1BFA}" dt="2022-03-15T05:53:09.018" v="1889" actId="20577"/>
          <ac:graphicFrameMkLst>
            <pc:docMk/>
            <pc:sldMk cId="337779475" sldId="275"/>
            <ac:graphicFrameMk id="5" creationId="{ACE1D86E-DCFA-4DD3-89B5-B13A4EDC5931}"/>
          </ac:graphicFrameMkLst>
        </pc:graphicFrameChg>
      </pc:sldChg>
      <pc:sldChg chg="modSp new mod">
        <pc:chgData name="Joshua Mularczyk" userId="ef514960-f192-4114-9797-86d65e9a0c90" providerId="ADAL" clId="{F0654134-D233-4D6E-92AF-3A494ACF1BFA}" dt="2022-03-15T06:04:09.176" v="2241" actId="20577"/>
        <pc:sldMkLst>
          <pc:docMk/>
          <pc:sldMk cId="3307586272" sldId="276"/>
        </pc:sldMkLst>
        <pc:spChg chg="mod">
          <ac:chgData name="Joshua Mularczyk" userId="ef514960-f192-4114-9797-86d65e9a0c90" providerId="ADAL" clId="{F0654134-D233-4D6E-92AF-3A494ACF1BFA}" dt="2022-03-15T06:02:10.459" v="2106" actId="20577"/>
          <ac:spMkLst>
            <pc:docMk/>
            <pc:sldMk cId="3307586272" sldId="276"/>
            <ac:spMk id="2" creationId="{B17409F9-E13B-4223-88A8-FF85BEA0C94F}"/>
          </ac:spMkLst>
        </pc:spChg>
        <pc:spChg chg="mod">
          <ac:chgData name="Joshua Mularczyk" userId="ef514960-f192-4114-9797-86d65e9a0c90" providerId="ADAL" clId="{F0654134-D233-4D6E-92AF-3A494ACF1BFA}" dt="2022-03-15T06:04:09.176" v="2241" actId="20577"/>
          <ac:spMkLst>
            <pc:docMk/>
            <pc:sldMk cId="3307586272" sldId="276"/>
            <ac:spMk id="3" creationId="{709D62A8-745C-4706-8914-A4F74D40A24A}"/>
          </ac:spMkLst>
        </pc:spChg>
      </pc:sldChg>
      <pc:sldChg chg="modSp new mod">
        <pc:chgData name="Joshua Mularczyk" userId="ef514960-f192-4114-9797-86d65e9a0c90" providerId="ADAL" clId="{F0654134-D233-4D6E-92AF-3A494ACF1BFA}" dt="2022-03-15T06:03:26.395" v="2187" actId="14100"/>
        <pc:sldMkLst>
          <pc:docMk/>
          <pc:sldMk cId="1420266431" sldId="277"/>
        </pc:sldMkLst>
        <pc:spChg chg="mod">
          <ac:chgData name="Joshua Mularczyk" userId="ef514960-f192-4114-9797-86d65e9a0c90" providerId="ADAL" clId="{F0654134-D233-4D6E-92AF-3A494ACF1BFA}" dt="2022-03-15T06:02:20.678" v="2122" actId="20577"/>
          <ac:spMkLst>
            <pc:docMk/>
            <pc:sldMk cId="1420266431" sldId="277"/>
            <ac:spMk id="2" creationId="{350B7C0E-27FE-473E-A908-F05616D4A9B1}"/>
          </ac:spMkLst>
        </pc:spChg>
        <pc:spChg chg="mod">
          <ac:chgData name="Joshua Mularczyk" userId="ef514960-f192-4114-9797-86d65e9a0c90" providerId="ADAL" clId="{F0654134-D233-4D6E-92AF-3A494ACF1BFA}" dt="2022-03-15T06:03:26.395" v="2187" actId="14100"/>
          <ac:spMkLst>
            <pc:docMk/>
            <pc:sldMk cId="1420266431" sldId="277"/>
            <ac:spMk id="3" creationId="{F742DB1B-6663-4C88-8746-CA6A81B41228}"/>
          </ac:spMkLst>
        </pc:spChg>
      </pc:sldChg>
    </pc:docChg>
  </pc:docChgLst>
  <pc:docChgLst>
    <pc:chgData name="Christian Williams" userId="dc191744-821a-4260-9bbf-71a77cb48e06" providerId="ADAL" clId="{A58E4B8C-1E08-4061-813E-6CE880CD80BB}"/>
    <pc:docChg chg="undo custSel addSld modSld sldOrd">
      <pc:chgData name="Christian Williams" userId="dc191744-821a-4260-9bbf-71a77cb48e06" providerId="ADAL" clId="{A58E4B8C-1E08-4061-813E-6CE880CD80BB}" dt="2022-03-15T16:52:33.844" v="974" actId="20577"/>
      <pc:docMkLst>
        <pc:docMk/>
      </pc:docMkLst>
      <pc:sldChg chg="addSp delSp modSp mod modClrScheme chgLayout">
        <pc:chgData name="Christian Williams" userId="dc191744-821a-4260-9bbf-71a77cb48e06" providerId="ADAL" clId="{A58E4B8C-1E08-4061-813E-6CE880CD80BB}" dt="2022-03-15T09:29:08.387" v="509" actId="20577"/>
        <pc:sldMkLst>
          <pc:docMk/>
          <pc:sldMk cId="1405850135" sldId="263"/>
        </pc:sldMkLst>
        <pc:spChg chg="add del mod ord">
          <ac:chgData name="Christian Williams" userId="dc191744-821a-4260-9bbf-71a77cb48e06" providerId="ADAL" clId="{A58E4B8C-1E08-4061-813E-6CE880CD80BB}" dt="2022-03-15T09:29:03.344" v="495" actId="26606"/>
          <ac:spMkLst>
            <pc:docMk/>
            <pc:sldMk cId="1405850135" sldId="263"/>
            <ac:spMk id="3" creationId="{587EBCA3-A89B-467A-9C36-97EEB969DBBA}"/>
          </ac:spMkLst>
        </pc:spChg>
        <pc:spChg chg="add mod">
          <ac:chgData name="Christian Williams" userId="dc191744-821a-4260-9bbf-71a77cb48e06" providerId="ADAL" clId="{A58E4B8C-1E08-4061-813E-6CE880CD80BB}" dt="2022-03-15T09:29:08.387" v="509" actId="20577"/>
          <ac:spMkLst>
            <pc:docMk/>
            <pc:sldMk cId="1405850135" sldId="263"/>
            <ac:spMk id="8" creationId="{F787D88A-9400-7E10-CC10-8CF9FC2ACBDA}"/>
          </ac:spMkLst>
        </pc:spChg>
        <pc:picChg chg="mod">
          <ac:chgData name="Christian Williams" userId="dc191744-821a-4260-9bbf-71a77cb48e06" providerId="ADAL" clId="{A58E4B8C-1E08-4061-813E-6CE880CD80BB}" dt="2022-03-15T09:29:03.344" v="495" actId="26606"/>
          <ac:picMkLst>
            <pc:docMk/>
            <pc:sldMk cId="1405850135" sldId="263"/>
            <ac:picMk id="2" creationId="{0EC0550F-A620-4478-986E-3C2E073DCCC6}"/>
          </ac:picMkLst>
        </pc:picChg>
      </pc:sldChg>
      <pc:sldChg chg="modSp mod">
        <pc:chgData name="Christian Williams" userId="dc191744-821a-4260-9bbf-71a77cb48e06" providerId="ADAL" clId="{A58E4B8C-1E08-4061-813E-6CE880CD80BB}" dt="2022-03-15T07:19:01.063" v="219" actId="27636"/>
        <pc:sldMkLst>
          <pc:docMk/>
          <pc:sldMk cId="3529114326" sldId="268"/>
        </pc:sldMkLst>
        <pc:spChg chg="mod">
          <ac:chgData name="Christian Williams" userId="dc191744-821a-4260-9bbf-71a77cb48e06" providerId="ADAL" clId="{A58E4B8C-1E08-4061-813E-6CE880CD80BB}" dt="2022-03-15T07:19:01.063" v="219" actId="27636"/>
          <ac:spMkLst>
            <pc:docMk/>
            <pc:sldMk cId="3529114326" sldId="268"/>
            <ac:spMk id="14" creationId="{00000000-0000-0000-0000-000000000000}"/>
          </ac:spMkLst>
        </pc:spChg>
      </pc:sldChg>
      <pc:sldChg chg="modSp mod">
        <pc:chgData name="Christian Williams" userId="dc191744-821a-4260-9bbf-71a77cb48e06" providerId="ADAL" clId="{A58E4B8C-1E08-4061-813E-6CE880CD80BB}" dt="2022-03-15T15:47:20.786" v="932" actId="20577"/>
        <pc:sldMkLst>
          <pc:docMk/>
          <pc:sldMk cId="2341911148" sldId="269"/>
        </pc:sldMkLst>
        <pc:graphicFrameChg chg="modGraphic">
          <ac:chgData name="Christian Williams" userId="dc191744-821a-4260-9bbf-71a77cb48e06" providerId="ADAL" clId="{A58E4B8C-1E08-4061-813E-6CE880CD80BB}" dt="2022-03-15T15:47:20.786" v="932" actId="20577"/>
          <ac:graphicFrameMkLst>
            <pc:docMk/>
            <pc:sldMk cId="2341911148" sldId="269"/>
            <ac:graphicFrameMk id="7" creationId="{779B7644-87FB-4F52-B1B8-9F95E78EC5D4}"/>
          </ac:graphicFrameMkLst>
        </pc:graphicFrameChg>
      </pc:sldChg>
      <pc:sldChg chg="modSp mod ord modShow">
        <pc:chgData name="Christian Williams" userId="dc191744-821a-4260-9bbf-71a77cb48e06" providerId="ADAL" clId="{A58E4B8C-1E08-4061-813E-6CE880CD80BB}" dt="2022-03-15T07:18:05.136" v="217" actId="20577"/>
        <pc:sldMkLst>
          <pc:docMk/>
          <pc:sldMk cId="4123189245" sldId="270"/>
        </pc:sldMkLst>
        <pc:spChg chg="mod">
          <ac:chgData name="Christian Williams" userId="dc191744-821a-4260-9bbf-71a77cb48e06" providerId="ADAL" clId="{A58E4B8C-1E08-4061-813E-6CE880CD80BB}" dt="2022-03-15T07:14:23.275" v="13" actId="20577"/>
          <ac:spMkLst>
            <pc:docMk/>
            <pc:sldMk cId="4123189245" sldId="270"/>
            <ac:spMk id="2" creationId="{00000000-0000-0000-0000-000000000000}"/>
          </ac:spMkLst>
        </pc:spChg>
        <pc:spChg chg="mod">
          <ac:chgData name="Christian Williams" userId="dc191744-821a-4260-9bbf-71a77cb48e06" providerId="ADAL" clId="{A58E4B8C-1E08-4061-813E-6CE880CD80BB}" dt="2022-03-15T07:18:05.136" v="217" actId="20577"/>
          <ac:spMkLst>
            <pc:docMk/>
            <pc:sldMk cId="4123189245" sldId="270"/>
            <ac:spMk id="3" creationId="{00000000-0000-0000-0000-000000000000}"/>
          </ac:spMkLst>
        </pc:spChg>
        <pc:graphicFrameChg chg="mod">
          <ac:chgData name="Christian Williams" userId="dc191744-821a-4260-9bbf-71a77cb48e06" providerId="ADAL" clId="{A58E4B8C-1E08-4061-813E-6CE880CD80BB}" dt="2022-03-15T07:16:11.254" v="67" actId="20577"/>
          <ac:graphicFrameMkLst>
            <pc:docMk/>
            <pc:sldMk cId="4123189245" sldId="270"/>
            <ac:graphicFrameMk id="5" creationId="{00000000-0000-0000-0000-000000000000}"/>
          </ac:graphicFrameMkLst>
        </pc:graphicFrameChg>
      </pc:sldChg>
      <pc:sldChg chg="addSp delSp modSp mod">
        <pc:chgData name="Christian Williams" userId="dc191744-821a-4260-9bbf-71a77cb48e06" providerId="ADAL" clId="{A58E4B8C-1E08-4061-813E-6CE880CD80BB}" dt="2022-03-15T16:52:33.844" v="974" actId="20577"/>
        <pc:sldMkLst>
          <pc:docMk/>
          <pc:sldMk cId="15297924" sldId="273"/>
        </pc:sldMkLst>
        <pc:spChg chg="add mod">
          <ac:chgData name="Christian Williams" userId="dc191744-821a-4260-9bbf-71a77cb48e06" providerId="ADAL" clId="{A58E4B8C-1E08-4061-813E-6CE880CD80BB}" dt="2022-03-15T07:19:55.321" v="221"/>
          <ac:spMkLst>
            <pc:docMk/>
            <pc:sldMk cId="15297924" sldId="273"/>
            <ac:spMk id="6" creationId="{6D3CA645-5EE8-4D99-8D96-96B47FA78B31}"/>
          </ac:spMkLst>
        </pc:spChg>
        <pc:spChg chg="add mod">
          <ac:chgData name="Christian Williams" userId="dc191744-821a-4260-9bbf-71a77cb48e06" providerId="ADAL" clId="{A58E4B8C-1E08-4061-813E-6CE880CD80BB}" dt="2022-03-15T07:19:55.321" v="221"/>
          <ac:spMkLst>
            <pc:docMk/>
            <pc:sldMk cId="15297924" sldId="273"/>
            <ac:spMk id="7" creationId="{0D4677D8-F1B7-4FC2-B900-A8355C527D79}"/>
          </ac:spMkLst>
        </pc:spChg>
        <pc:spChg chg="add mod">
          <ac:chgData name="Christian Williams" userId="dc191744-821a-4260-9bbf-71a77cb48e06" providerId="ADAL" clId="{A58E4B8C-1E08-4061-813E-6CE880CD80BB}" dt="2022-03-15T07:20:08.506" v="223"/>
          <ac:spMkLst>
            <pc:docMk/>
            <pc:sldMk cId="15297924" sldId="273"/>
            <ac:spMk id="9" creationId="{DF9B1555-9130-4512-8659-A545349838D8}"/>
          </ac:spMkLst>
        </pc:spChg>
        <pc:spChg chg="add mod">
          <ac:chgData name="Christian Williams" userId="dc191744-821a-4260-9bbf-71a77cb48e06" providerId="ADAL" clId="{A58E4B8C-1E08-4061-813E-6CE880CD80BB}" dt="2022-03-15T07:20:08.506" v="223"/>
          <ac:spMkLst>
            <pc:docMk/>
            <pc:sldMk cId="15297924" sldId="273"/>
            <ac:spMk id="10" creationId="{54358BCA-9652-4BE6-9F52-59EBD0C5CAAE}"/>
          </ac:spMkLst>
        </pc:spChg>
        <pc:grpChg chg="add mod">
          <ac:chgData name="Christian Williams" userId="dc191744-821a-4260-9bbf-71a77cb48e06" providerId="ADAL" clId="{A58E4B8C-1E08-4061-813E-6CE880CD80BB}" dt="2022-03-15T07:19:55.321" v="221"/>
          <ac:grpSpMkLst>
            <pc:docMk/>
            <pc:sldMk cId="15297924" sldId="273"/>
            <ac:grpSpMk id="5" creationId="{1280DCCC-B042-4748-A526-396E4ED74D00}"/>
          </ac:grpSpMkLst>
        </pc:grpChg>
        <pc:grpChg chg="add mod">
          <ac:chgData name="Christian Williams" userId="dc191744-821a-4260-9bbf-71a77cb48e06" providerId="ADAL" clId="{A58E4B8C-1E08-4061-813E-6CE880CD80BB}" dt="2022-03-15T07:20:08.506" v="223"/>
          <ac:grpSpMkLst>
            <pc:docMk/>
            <pc:sldMk cId="15297924" sldId="273"/>
            <ac:grpSpMk id="8" creationId="{40D5B2A5-465E-4A87-81B8-8591086F90E9}"/>
          </ac:grpSpMkLst>
        </pc:grpChg>
        <pc:graphicFrameChg chg="add mod modGraphic">
          <ac:chgData name="Christian Williams" userId="dc191744-821a-4260-9bbf-71a77cb48e06" providerId="ADAL" clId="{A58E4B8C-1E08-4061-813E-6CE880CD80BB}" dt="2022-03-15T16:52:33.844" v="974" actId="20577"/>
          <ac:graphicFrameMkLst>
            <pc:docMk/>
            <pc:sldMk cId="15297924" sldId="273"/>
            <ac:graphicFrameMk id="3" creationId="{5E1A8492-C0A2-44CD-B534-ADA8B7985BC0}"/>
          </ac:graphicFrameMkLst>
        </pc:graphicFrameChg>
        <pc:graphicFrameChg chg="modGraphic">
          <ac:chgData name="Christian Williams" userId="dc191744-821a-4260-9bbf-71a77cb48e06" providerId="ADAL" clId="{A58E4B8C-1E08-4061-813E-6CE880CD80BB}" dt="2022-03-15T09:08:51.635" v="372" actId="20577"/>
          <ac:graphicFrameMkLst>
            <pc:docMk/>
            <pc:sldMk cId="15297924" sldId="273"/>
            <ac:graphicFrameMk id="4" creationId="{64460122-0054-4015-99A2-374B5EC27064}"/>
          </ac:graphicFrameMkLst>
        </pc:graphicFrameChg>
        <pc:graphicFrameChg chg="add del">
          <ac:chgData name="Christian Williams" userId="dc191744-821a-4260-9bbf-71a77cb48e06" providerId="ADAL" clId="{A58E4B8C-1E08-4061-813E-6CE880CD80BB}" dt="2022-03-15T09:08:25.921" v="367"/>
          <ac:graphicFrameMkLst>
            <pc:docMk/>
            <pc:sldMk cId="15297924" sldId="273"/>
            <ac:graphicFrameMk id="11" creationId="{7D9874E0-DEEA-4073-8317-B78DE157BF8F}"/>
          </ac:graphicFrameMkLst>
        </pc:graphicFrameChg>
        <pc:graphicFrameChg chg="add del mod modGraphic">
          <ac:chgData name="Christian Williams" userId="dc191744-821a-4260-9bbf-71a77cb48e06" providerId="ADAL" clId="{A58E4B8C-1E08-4061-813E-6CE880CD80BB}" dt="2022-03-15T09:28:06.645" v="488" actId="478"/>
          <ac:graphicFrameMkLst>
            <pc:docMk/>
            <pc:sldMk cId="15297924" sldId="273"/>
            <ac:graphicFrameMk id="12" creationId="{25A032D2-3309-4865-A114-78D17B92601E}"/>
          </ac:graphicFrameMkLst>
        </pc:graphicFrameChg>
        <pc:graphicFrameChg chg="add del mod modGraphic">
          <ac:chgData name="Christian Williams" userId="dc191744-821a-4260-9bbf-71a77cb48e06" providerId="ADAL" clId="{A58E4B8C-1E08-4061-813E-6CE880CD80BB}" dt="2022-03-15T16:52:08.800" v="935" actId="478"/>
          <ac:graphicFrameMkLst>
            <pc:docMk/>
            <pc:sldMk cId="15297924" sldId="273"/>
            <ac:graphicFrameMk id="13" creationId="{B1C47637-19A5-4F62-B634-A809B9FD65F5}"/>
          </ac:graphicFrameMkLst>
        </pc:graphicFrameChg>
      </pc:sldChg>
      <pc:sldChg chg="addSp modSp mod modClrScheme chgLayout">
        <pc:chgData name="Christian Williams" userId="dc191744-821a-4260-9bbf-71a77cb48e06" providerId="ADAL" clId="{A58E4B8C-1E08-4061-813E-6CE880CD80BB}" dt="2022-03-15T09:30:36.846" v="532" actId="14100"/>
        <pc:sldMkLst>
          <pc:docMk/>
          <pc:sldMk cId="1713909998" sldId="278"/>
        </pc:sldMkLst>
        <pc:spChg chg="add mod ord">
          <ac:chgData name="Christian Williams" userId="dc191744-821a-4260-9bbf-71a77cb48e06" providerId="ADAL" clId="{A58E4B8C-1E08-4061-813E-6CE880CD80BB}" dt="2022-03-15T09:30:13.719" v="526" actId="26606"/>
          <ac:spMkLst>
            <pc:docMk/>
            <pc:sldMk cId="1713909998" sldId="278"/>
            <ac:spMk id="4" creationId="{536D4DD4-E8B5-4F19-95DD-5F30CEC6B9AA}"/>
          </ac:spMkLst>
        </pc:spChg>
        <pc:picChg chg="mod ord">
          <ac:chgData name="Christian Williams" userId="dc191744-821a-4260-9bbf-71a77cb48e06" providerId="ADAL" clId="{A58E4B8C-1E08-4061-813E-6CE880CD80BB}" dt="2022-03-15T09:30:36.846" v="532" actId="14100"/>
          <ac:picMkLst>
            <pc:docMk/>
            <pc:sldMk cId="1713909998" sldId="278"/>
            <ac:picMk id="2" creationId="{B5BE1617-FFDC-4B26-B6B5-E6D8F203CC14}"/>
          </ac:picMkLst>
        </pc:picChg>
      </pc:sldChg>
      <pc:sldChg chg="modSp mod">
        <pc:chgData name="Christian Williams" userId="dc191744-821a-4260-9bbf-71a77cb48e06" providerId="ADAL" clId="{A58E4B8C-1E08-4061-813E-6CE880CD80BB}" dt="2022-03-15T09:36:00.929" v="751" actId="20577"/>
        <pc:sldMkLst>
          <pc:docMk/>
          <pc:sldMk cId="2852294752" sldId="279"/>
        </pc:sldMkLst>
        <pc:spChg chg="mod">
          <ac:chgData name="Christian Williams" userId="dc191744-821a-4260-9bbf-71a77cb48e06" providerId="ADAL" clId="{A58E4B8C-1E08-4061-813E-6CE880CD80BB}" dt="2022-03-15T09:28:24.559" v="493" actId="20577"/>
          <ac:spMkLst>
            <pc:docMk/>
            <pc:sldMk cId="2852294752" sldId="279"/>
            <ac:spMk id="2" creationId="{A12D8082-3EB6-40A4-B7C9-586CC30ABDB9}"/>
          </ac:spMkLst>
        </pc:spChg>
        <pc:spChg chg="mod">
          <ac:chgData name="Christian Williams" userId="dc191744-821a-4260-9bbf-71a77cb48e06" providerId="ADAL" clId="{A58E4B8C-1E08-4061-813E-6CE880CD80BB}" dt="2022-03-15T09:36:00.929" v="751" actId="20577"/>
          <ac:spMkLst>
            <pc:docMk/>
            <pc:sldMk cId="2852294752" sldId="279"/>
            <ac:spMk id="3" creationId="{FA8A03BE-663F-49DB-A369-E14156177226}"/>
          </ac:spMkLst>
        </pc:spChg>
      </pc:sldChg>
      <pc:sldChg chg="addSp delSp modSp new mod modClrScheme chgLayout">
        <pc:chgData name="Christian Williams" userId="dc191744-821a-4260-9bbf-71a77cb48e06" providerId="ADAL" clId="{A58E4B8C-1E08-4061-813E-6CE880CD80BB}" dt="2022-03-15T09:45:28.760" v="900" actId="1076"/>
        <pc:sldMkLst>
          <pc:docMk/>
          <pc:sldMk cId="858387648" sldId="281"/>
        </pc:sldMkLst>
        <pc:spChg chg="mod ord">
          <ac:chgData name="Christian Williams" userId="dc191744-821a-4260-9bbf-71a77cb48e06" providerId="ADAL" clId="{A58E4B8C-1E08-4061-813E-6CE880CD80BB}" dt="2022-03-15T09:44:58.090" v="894" actId="26606"/>
          <ac:spMkLst>
            <pc:docMk/>
            <pc:sldMk cId="858387648" sldId="281"/>
            <ac:spMk id="2" creationId="{3B2EAEA5-0BD0-491E-91EC-2EB7CD012AB8}"/>
          </ac:spMkLst>
        </pc:spChg>
        <pc:spChg chg="mod ord">
          <ac:chgData name="Christian Williams" userId="dc191744-821a-4260-9bbf-71a77cb48e06" providerId="ADAL" clId="{A58E4B8C-1E08-4061-813E-6CE880CD80BB}" dt="2022-03-15T09:45:18.558" v="899" actId="1076"/>
          <ac:spMkLst>
            <pc:docMk/>
            <pc:sldMk cId="858387648" sldId="281"/>
            <ac:spMk id="3" creationId="{54FD1B04-8BF7-42BA-A3A7-2A19AE410475}"/>
          </ac:spMkLst>
        </pc:spChg>
        <pc:spChg chg="add del mod ord">
          <ac:chgData name="Christian Williams" userId="dc191744-821a-4260-9bbf-71a77cb48e06" providerId="ADAL" clId="{A58E4B8C-1E08-4061-813E-6CE880CD80BB}" dt="2022-03-15T09:44:43.260" v="891" actId="22"/>
          <ac:spMkLst>
            <pc:docMk/>
            <pc:sldMk cId="858387648" sldId="281"/>
            <ac:spMk id="4" creationId="{A58BC1FF-444C-444D-92F9-18B189EC090C}"/>
          </ac:spMkLst>
        </pc:spChg>
        <pc:spChg chg="add mod">
          <ac:chgData name="Christian Williams" userId="dc191744-821a-4260-9bbf-71a77cb48e06" providerId="ADAL" clId="{A58E4B8C-1E08-4061-813E-6CE880CD80BB}" dt="2022-03-15T09:45:12.512" v="898" actId="14100"/>
          <ac:spMkLst>
            <pc:docMk/>
            <pc:sldMk cId="858387648" sldId="281"/>
            <ac:spMk id="11" creationId="{087163D5-6A1E-2B4A-F9FC-03EC6AD2B67D}"/>
          </ac:spMkLst>
        </pc:spChg>
        <pc:spChg chg="add mod">
          <ac:chgData name="Christian Williams" userId="dc191744-821a-4260-9bbf-71a77cb48e06" providerId="ADAL" clId="{A58E4B8C-1E08-4061-813E-6CE880CD80BB}" dt="2022-03-15T09:45:09.409" v="897" actId="14100"/>
          <ac:spMkLst>
            <pc:docMk/>
            <pc:sldMk cId="858387648" sldId="281"/>
            <ac:spMk id="13" creationId="{CA6F1203-9439-7018-1A40-F4C19CADF340}"/>
          </ac:spMkLst>
        </pc:spChg>
        <pc:picChg chg="add mod ord modCrop">
          <ac:chgData name="Christian Williams" userId="dc191744-821a-4260-9bbf-71a77cb48e06" providerId="ADAL" clId="{A58E4B8C-1E08-4061-813E-6CE880CD80BB}" dt="2022-03-15T09:45:28.760" v="900" actId="1076"/>
          <ac:picMkLst>
            <pc:docMk/>
            <pc:sldMk cId="858387648" sldId="281"/>
            <ac:picMk id="6" creationId="{B2334BF0-E990-4BF4-8A10-B3030B279331}"/>
          </ac:picMkLst>
        </pc:picChg>
      </pc:sldChg>
      <pc:sldChg chg="addSp delSp modSp new mod modClrScheme chgLayout">
        <pc:chgData name="Christian Williams" userId="dc191744-821a-4260-9bbf-71a77cb48e06" providerId="ADAL" clId="{A58E4B8C-1E08-4061-813E-6CE880CD80BB}" dt="2022-03-15T15:46:17.383" v="926" actId="20577"/>
        <pc:sldMkLst>
          <pc:docMk/>
          <pc:sldMk cId="3362736284" sldId="284"/>
        </pc:sldMkLst>
        <pc:spChg chg="del mod ord">
          <ac:chgData name="Christian Williams" userId="dc191744-821a-4260-9bbf-71a77cb48e06" providerId="ADAL" clId="{A58E4B8C-1E08-4061-813E-6CE880CD80BB}" dt="2022-03-15T15:46:12.271" v="917" actId="700"/>
          <ac:spMkLst>
            <pc:docMk/>
            <pc:sldMk cId="3362736284" sldId="284"/>
            <ac:spMk id="2" creationId="{BDE83847-1CEA-4503-844D-2E8187493A80}"/>
          </ac:spMkLst>
        </pc:spChg>
        <pc:spChg chg="add mod ord">
          <ac:chgData name="Christian Williams" userId="dc191744-821a-4260-9bbf-71a77cb48e06" providerId="ADAL" clId="{A58E4B8C-1E08-4061-813E-6CE880CD80BB}" dt="2022-03-15T15:46:17.383" v="926" actId="20577"/>
          <ac:spMkLst>
            <pc:docMk/>
            <pc:sldMk cId="3362736284" sldId="284"/>
            <ac:spMk id="3" creationId="{E2F4D8B5-CC27-41CB-9DE3-AB43EF34A888}"/>
          </ac:spMkLst>
        </pc:spChg>
        <pc:spChg chg="add mod ord">
          <ac:chgData name="Christian Williams" userId="dc191744-821a-4260-9bbf-71a77cb48e06" providerId="ADAL" clId="{A58E4B8C-1E08-4061-813E-6CE880CD80BB}" dt="2022-03-15T15:46:12.271" v="917" actId="700"/>
          <ac:spMkLst>
            <pc:docMk/>
            <pc:sldMk cId="3362736284" sldId="284"/>
            <ac:spMk id="4" creationId="{7281107C-3F9D-45F7-93D5-D4A019ED5A8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pPr rtl="0"/>
          <a:r>
            <a:rPr lang="en-US" dirty="0">
              <a:latin typeface="Calibri"/>
            </a:rPr>
            <a:t>Assembler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55C61166-5E22-4A89-8C2D-BE2F028CA1C6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Hardware Implementation</a:t>
          </a:r>
        </a:p>
      </dgm:t>
    </dgm:pt>
    <dgm:pt modelId="{F6A7172F-65BF-431B-97FF-67B856E4B34E}" type="parTrans" cxnId="{198C009A-AD85-4B4D-83AE-048AAE4D2BBC}">
      <dgm:prSet/>
      <dgm:spPr/>
      <dgm:t>
        <a:bodyPr/>
        <a:lstStyle/>
        <a:p>
          <a:endParaRPr lang="en-US"/>
        </a:p>
      </dgm:t>
    </dgm:pt>
    <dgm:pt modelId="{25005197-506A-4F1E-A12F-B6BF385D82CF}" type="sibTrans" cxnId="{198C009A-AD85-4B4D-83AE-048AAE4D2BBC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pPr rtl="0"/>
          <a:r>
            <a:rPr lang="en-US" dirty="0">
              <a:latin typeface="Calibri"/>
            </a:rPr>
            <a:t>CPU</a:t>
          </a:r>
          <a:endParaRPr lang="en-US" dirty="0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D85F6433-8838-44D8-9596-2A4065FAC376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Instruction Set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F0F73AAC-4DAB-43CF-8A69-C43657306F19}" type="parTrans" cxnId="{87925023-A333-458A-9558-8F0EA4850DB8}">
      <dgm:prSet/>
      <dgm:spPr/>
      <dgm:t>
        <a:bodyPr/>
        <a:lstStyle/>
        <a:p>
          <a:endParaRPr lang="en-US"/>
        </a:p>
      </dgm:t>
    </dgm:pt>
    <dgm:pt modelId="{A6573922-7BDE-4BEF-BFD2-D80B03F13DFE}" type="sibTrans" cxnId="{87925023-A333-458A-9558-8F0EA4850DB8}">
      <dgm:prSet/>
      <dgm:spPr/>
      <dgm:t>
        <a:bodyPr/>
        <a:lstStyle/>
        <a:p>
          <a:endParaRPr lang="en-US"/>
        </a:p>
      </dgm:t>
    </dgm:pt>
    <dgm:pt modelId="{CC04DE9B-8E98-4AB8-A7D7-AEBB3977270D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Testing</a:t>
          </a:r>
        </a:p>
      </dgm:t>
    </dgm:pt>
    <dgm:pt modelId="{05BF1F7B-710E-4903-99A3-CE85093DFBD7}" type="parTrans" cxnId="{86D97BDC-C3C2-44B4-8AF9-57CC2B1303A5}">
      <dgm:prSet/>
      <dgm:spPr/>
      <dgm:t>
        <a:bodyPr/>
        <a:lstStyle/>
        <a:p>
          <a:endParaRPr lang="en-US"/>
        </a:p>
      </dgm:t>
    </dgm:pt>
    <dgm:pt modelId="{79AD21EE-A650-4D54-8327-540C88C44736}" type="sibTrans" cxnId="{86D97BDC-C3C2-44B4-8AF9-57CC2B1303A5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586508E5-E991-4B62-80F5-257A0ECF3139}" type="pres">
      <dgm:prSet presAssocID="{CD7942A0-B7D2-4B14-8FEA-55FC702F5BE7}" presName="FiveNodes_1" presStyleLbl="node1" presStyleIdx="0" presStyleCnt="5">
        <dgm:presLayoutVars>
          <dgm:bulletEnabled val="1"/>
        </dgm:presLayoutVars>
      </dgm:prSet>
      <dgm:spPr/>
    </dgm:pt>
    <dgm:pt modelId="{9D741E2E-96DB-4B10-A2EF-E04155E8D4FC}" type="pres">
      <dgm:prSet presAssocID="{CD7942A0-B7D2-4B14-8FEA-55FC702F5BE7}" presName="FiveNodes_2" presStyleLbl="node1" presStyleIdx="1" presStyleCnt="5">
        <dgm:presLayoutVars>
          <dgm:bulletEnabled val="1"/>
        </dgm:presLayoutVars>
      </dgm:prSet>
      <dgm:spPr/>
    </dgm:pt>
    <dgm:pt modelId="{E71DC3EB-59DC-476C-9000-BADFF02BBF1B}" type="pres">
      <dgm:prSet presAssocID="{CD7942A0-B7D2-4B14-8FEA-55FC702F5BE7}" presName="FiveNodes_3" presStyleLbl="node1" presStyleIdx="2" presStyleCnt="5">
        <dgm:presLayoutVars>
          <dgm:bulletEnabled val="1"/>
        </dgm:presLayoutVars>
      </dgm:prSet>
      <dgm:spPr/>
    </dgm:pt>
    <dgm:pt modelId="{4DF4372F-0336-4136-9F04-7E8654B5CD9F}" type="pres">
      <dgm:prSet presAssocID="{CD7942A0-B7D2-4B14-8FEA-55FC702F5BE7}" presName="FiveNodes_4" presStyleLbl="node1" presStyleIdx="3" presStyleCnt="5">
        <dgm:presLayoutVars>
          <dgm:bulletEnabled val="1"/>
        </dgm:presLayoutVars>
      </dgm:prSet>
      <dgm:spPr/>
    </dgm:pt>
    <dgm:pt modelId="{1CA1AFAA-6A03-4729-A9F0-057A3699E5A0}" type="pres">
      <dgm:prSet presAssocID="{CD7942A0-B7D2-4B14-8FEA-55FC702F5BE7}" presName="FiveNodes_5" presStyleLbl="node1" presStyleIdx="4" presStyleCnt="5">
        <dgm:presLayoutVars>
          <dgm:bulletEnabled val="1"/>
        </dgm:presLayoutVars>
      </dgm:prSet>
      <dgm:spPr/>
    </dgm:pt>
    <dgm:pt modelId="{B7FC9A36-74B5-435F-A0F5-B947DB1BE2C9}" type="pres">
      <dgm:prSet presAssocID="{CD7942A0-B7D2-4B14-8FEA-55FC702F5BE7}" presName="FiveConn_1-2" presStyleLbl="fgAccFollowNode1" presStyleIdx="0" presStyleCnt="4">
        <dgm:presLayoutVars>
          <dgm:bulletEnabled val="1"/>
        </dgm:presLayoutVars>
      </dgm:prSet>
      <dgm:spPr/>
    </dgm:pt>
    <dgm:pt modelId="{07C27E2F-E5D5-4856-B4E1-236F8D13A8F5}" type="pres">
      <dgm:prSet presAssocID="{CD7942A0-B7D2-4B14-8FEA-55FC702F5BE7}" presName="FiveConn_2-3" presStyleLbl="fgAccFollowNode1" presStyleIdx="1" presStyleCnt="4">
        <dgm:presLayoutVars>
          <dgm:bulletEnabled val="1"/>
        </dgm:presLayoutVars>
      </dgm:prSet>
      <dgm:spPr/>
    </dgm:pt>
    <dgm:pt modelId="{2E304B43-67B7-48EA-B36B-C772942CE614}" type="pres">
      <dgm:prSet presAssocID="{CD7942A0-B7D2-4B14-8FEA-55FC702F5BE7}" presName="FiveConn_3-4" presStyleLbl="fgAccFollowNode1" presStyleIdx="2" presStyleCnt="4">
        <dgm:presLayoutVars>
          <dgm:bulletEnabled val="1"/>
        </dgm:presLayoutVars>
      </dgm:prSet>
      <dgm:spPr/>
    </dgm:pt>
    <dgm:pt modelId="{DF68B923-13EC-4877-B7B2-385DC558B491}" type="pres">
      <dgm:prSet presAssocID="{CD7942A0-B7D2-4B14-8FEA-55FC702F5BE7}" presName="FiveConn_4-5" presStyleLbl="fgAccFollowNode1" presStyleIdx="3" presStyleCnt="4">
        <dgm:presLayoutVars>
          <dgm:bulletEnabled val="1"/>
        </dgm:presLayoutVars>
      </dgm:prSet>
      <dgm:spPr/>
    </dgm:pt>
    <dgm:pt modelId="{A1A27218-F0ED-4618-AADE-C56966E4A877}" type="pres">
      <dgm:prSet presAssocID="{CD7942A0-B7D2-4B14-8FEA-55FC702F5BE7}" presName="FiveNodes_1_text" presStyleLbl="node1" presStyleIdx="4" presStyleCnt="5">
        <dgm:presLayoutVars>
          <dgm:bulletEnabled val="1"/>
        </dgm:presLayoutVars>
      </dgm:prSet>
      <dgm:spPr/>
    </dgm:pt>
    <dgm:pt modelId="{0E0C542B-35DA-4FD7-B465-E1F2A3CE6E36}" type="pres">
      <dgm:prSet presAssocID="{CD7942A0-B7D2-4B14-8FEA-55FC702F5BE7}" presName="FiveNodes_2_text" presStyleLbl="node1" presStyleIdx="4" presStyleCnt="5">
        <dgm:presLayoutVars>
          <dgm:bulletEnabled val="1"/>
        </dgm:presLayoutVars>
      </dgm:prSet>
      <dgm:spPr/>
    </dgm:pt>
    <dgm:pt modelId="{B18987DE-6100-49E8-A0B7-F1DC908CA7BF}" type="pres">
      <dgm:prSet presAssocID="{CD7942A0-B7D2-4B14-8FEA-55FC702F5BE7}" presName="FiveNodes_3_text" presStyleLbl="node1" presStyleIdx="4" presStyleCnt="5">
        <dgm:presLayoutVars>
          <dgm:bulletEnabled val="1"/>
        </dgm:presLayoutVars>
      </dgm:prSet>
      <dgm:spPr/>
    </dgm:pt>
    <dgm:pt modelId="{B0E434F8-D37E-439F-A4BE-92F8CBAA7F8C}" type="pres">
      <dgm:prSet presAssocID="{CD7942A0-B7D2-4B14-8FEA-55FC702F5BE7}" presName="FiveNodes_4_text" presStyleLbl="node1" presStyleIdx="4" presStyleCnt="5">
        <dgm:presLayoutVars>
          <dgm:bulletEnabled val="1"/>
        </dgm:presLayoutVars>
      </dgm:prSet>
      <dgm:spPr/>
    </dgm:pt>
    <dgm:pt modelId="{8153E149-2D20-424B-9C38-423E49DF4F9E}" type="pres">
      <dgm:prSet presAssocID="{CD7942A0-B7D2-4B14-8FEA-55FC702F5BE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5357901-AE2D-4999-9E59-46D84F7FFA8E}" type="presOf" srcId="{A6573922-7BDE-4BEF-BFD2-D80B03F13DFE}" destId="{B7FC9A36-74B5-435F-A0F5-B947DB1BE2C9}" srcOrd="0" destOrd="0" presId="urn:microsoft.com/office/officeart/2005/8/layout/vProcess5"/>
    <dgm:cxn modelId="{FBF05C08-3188-4C88-9131-9AD8B708B616}" type="presOf" srcId="{D85F6433-8838-44D8-9596-2A4065FAC376}" destId="{A1A27218-F0ED-4618-AADE-C56966E4A877}" srcOrd="1" destOrd="0" presId="urn:microsoft.com/office/officeart/2005/8/layout/vProcess5"/>
    <dgm:cxn modelId="{5915CE08-AD36-4D6A-91CC-C138E5D00E0E}" type="presOf" srcId="{55C61166-5E22-4A89-8C2D-BE2F028CA1C6}" destId="{4DF4372F-0336-4136-9F04-7E8654B5CD9F}" srcOrd="0" destOrd="0" presId="urn:microsoft.com/office/officeart/2005/8/layout/vProcess5"/>
    <dgm:cxn modelId="{9EEE0515-CC27-445C-B7FD-8E018C0234B8}" type="presOf" srcId="{25005197-506A-4F1E-A12F-B6BF385D82CF}" destId="{DF68B923-13EC-4877-B7B2-385DC558B491}" srcOrd="0" destOrd="0" presId="urn:microsoft.com/office/officeart/2005/8/layout/vProcess5"/>
    <dgm:cxn modelId="{DFD5361E-9B4C-45B4-9DA0-C519D837EF66}" type="presOf" srcId="{7133ECF5-4190-4604-AA2F-03C9A0A9210F}" destId="{B18987DE-6100-49E8-A0B7-F1DC908CA7BF}" srcOrd="1" destOrd="0" presId="urn:microsoft.com/office/officeart/2005/8/layout/vProcess5"/>
    <dgm:cxn modelId="{87925023-A333-458A-9558-8F0EA4850DB8}" srcId="{CD7942A0-B7D2-4B14-8FEA-55FC702F5BE7}" destId="{D85F6433-8838-44D8-9596-2A4065FAC376}" srcOrd="0" destOrd="0" parTransId="{F0F73AAC-4DAB-43CF-8A69-C43657306F19}" sibTransId="{A6573922-7BDE-4BEF-BFD2-D80B03F13DFE}"/>
    <dgm:cxn modelId="{8C3C1340-1027-4683-A8EE-635C3C1A2517}" type="presOf" srcId="{46037378-034A-4662-877A-B53E1DA069A3}" destId="{2E304B43-67B7-48EA-B36B-C772942CE614}" srcOrd="0" destOrd="0" presId="urn:microsoft.com/office/officeart/2005/8/layout/vProcess5"/>
    <dgm:cxn modelId="{8D74CC60-6990-4C88-9841-E77474CAFDC7}" type="presOf" srcId="{8EC937D8-BD76-4A12-A3E5-900D5C1E2E05}" destId="{9D741E2E-96DB-4B10-A2EF-E04155E8D4FC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B7AF683-A7EE-41B4-BE9F-FB74219E1567}" type="presOf" srcId="{55C61166-5E22-4A89-8C2D-BE2F028CA1C6}" destId="{B0E434F8-D37E-439F-A4BE-92F8CBAA7F8C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98C009A-AD85-4B4D-83AE-048AAE4D2BBC}" srcId="{CD7942A0-B7D2-4B14-8FEA-55FC702F5BE7}" destId="{55C61166-5E22-4A89-8C2D-BE2F028CA1C6}" srcOrd="3" destOrd="0" parTransId="{F6A7172F-65BF-431B-97FF-67B856E4B34E}" sibTransId="{25005197-506A-4F1E-A12F-B6BF385D82CF}"/>
    <dgm:cxn modelId="{846B76DA-7B29-437C-B018-D88EA6584419}" type="presOf" srcId="{8EC937D8-BD76-4A12-A3E5-900D5C1E2E05}" destId="{0E0C542B-35DA-4FD7-B465-E1F2A3CE6E36}" srcOrd="1" destOrd="0" presId="urn:microsoft.com/office/officeart/2005/8/layout/vProcess5"/>
    <dgm:cxn modelId="{86D97BDC-C3C2-44B4-8AF9-57CC2B1303A5}" srcId="{CD7942A0-B7D2-4B14-8FEA-55FC702F5BE7}" destId="{CC04DE9B-8E98-4AB8-A7D7-AEBB3977270D}" srcOrd="4" destOrd="0" parTransId="{05BF1F7B-710E-4903-99A3-CE85093DFBD7}" sibTransId="{79AD21EE-A650-4D54-8327-540C88C44736}"/>
    <dgm:cxn modelId="{DB2346DE-9F59-4F1C-9336-B906C0747B31}" type="presOf" srcId="{7133ECF5-4190-4604-AA2F-03C9A0A9210F}" destId="{E71DC3EB-59DC-476C-9000-BADFF02BBF1B}" srcOrd="0" destOrd="0" presId="urn:microsoft.com/office/officeart/2005/8/layout/vProcess5"/>
    <dgm:cxn modelId="{2C111DE2-8E59-4607-A38F-B0055FAE2D57}" type="presOf" srcId="{CC04DE9B-8E98-4AB8-A7D7-AEBB3977270D}" destId="{1CA1AFAA-6A03-4729-A9F0-057A3699E5A0}" srcOrd="0" destOrd="0" presId="urn:microsoft.com/office/officeart/2005/8/layout/vProcess5"/>
    <dgm:cxn modelId="{FA186DE3-CC32-41D0-9B0F-FCDBF235CA84}" type="presOf" srcId="{D85F6433-8838-44D8-9596-2A4065FAC376}" destId="{586508E5-E991-4B62-80F5-257A0ECF3139}" srcOrd="0" destOrd="0" presId="urn:microsoft.com/office/officeart/2005/8/layout/vProcess5"/>
    <dgm:cxn modelId="{C8EFE8E7-2206-498E-9E4A-059800B878B7}" type="presOf" srcId="{B3EFD4A5-9FA1-4ABE-B722-05162509509B}" destId="{07C27E2F-E5D5-4856-B4E1-236F8D13A8F5}" srcOrd="0" destOrd="0" presId="urn:microsoft.com/office/officeart/2005/8/layout/vProcess5"/>
    <dgm:cxn modelId="{EA3827F4-220F-48B0-944C-FD1EC7BFF556}" type="presOf" srcId="{CC04DE9B-8E98-4AB8-A7D7-AEBB3977270D}" destId="{8153E149-2D20-424B-9C38-423E49DF4F9E}" srcOrd="1" destOrd="0" presId="urn:microsoft.com/office/officeart/2005/8/layout/vProcess5"/>
    <dgm:cxn modelId="{B2468D87-64AC-4C67-BA67-2888678047FA}" type="presParOf" srcId="{1D84D8B6-AB32-4491-B5D2-EFE3D7668B88}" destId="{3E0E8213-E460-4EB7-9A92-C2B1CC553F0D}" srcOrd="0" destOrd="0" presId="urn:microsoft.com/office/officeart/2005/8/layout/vProcess5"/>
    <dgm:cxn modelId="{7025285C-52FE-4D98-81F8-884A250349CF}" type="presParOf" srcId="{1D84D8B6-AB32-4491-B5D2-EFE3D7668B88}" destId="{586508E5-E991-4B62-80F5-257A0ECF3139}" srcOrd="1" destOrd="0" presId="urn:microsoft.com/office/officeart/2005/8/layout/vProcess5"/>
    <dgm:cxn modelId="{A15805DB-AB89-45D6-A63D-9C52AC0C8D7B}" type="presParOf" srcId="{1D84D8B6-AB32-4491-B5D2-EFE3D7668B88}" destId="{9D741E2E-96DB-4B10-A2EF-E04155E8D4FC}" srcOrd="2" destOrd="0" presId="urn:microsoft.com/office/officeart/2005/8/layout/vProcess5"/>
    <dgm:cxn modelId="{BFECD292-4142-4079-9633-48A704E09C5E}" type="presParOf" srcId="{1D84D8B6-AB32-4491-B5D2-EFE3D7668B88}" destId="{E71DC3EB-59DC-476C-9000-BADFF02BBF1B}" srcOrd="3" destOrd="0" presId="urn:microsoft.com/office/officeart/2005/8/layout/vProcess5"/>
    <dgm:cxn modelId="{2582AE57-EA72-4E01-90F7-49F7B33259BB}" type="presParOf" srcId="{1D84D8B6-AB32-4491-B5D2-EFE3D7668B88}" destId="{4DF4372F-0336-4136-9F04-7E8654B5CD9F}" srcOrd="4" destOrd="0" presId="urn:microsoft.com/office/officeart/2005/8/layout/vProcess5"/>
    <dgm:cxn modelId="{77AF4ABC-713C-4EA3-BC28-B97146402267}" type="presParOf" srcId="{1D84D8B6-AB32-4491-B5D2-EFE3D7668B88}" destId="{1CA1AFAA-6A03-4729-A9F0-057A3699E5A0}" srcOrd="5" destOrd="0" presId="urn:microsoft.com/office/officeart/2005/8/layout/vProcess5"/>
    <dgm:cxn modelId="{DB52FF0A-A724-404F-ABC5-81718D528600}" type="presParOf" srcId="{1D84D8B6-AB32-4491-B5D2-EFE3D7668B88}" destId="{B7FC9A36-74B5-435F-A0F5-B947DB1BE2C9}" srcOrd="6" destOrd="0" presId="urn:microsoft.com/office/officeart/2005/8/layout/vProcess5"/>
    <dgm:cxn modelId="{4E15DEFE-FAC3-4CA5-8B14-F0A9991D7548}" type="presParOf" srcId="{1D84D8B6-AB32-4491-B5D2-EFE3D7668B88}" destId="{07C27E2F-E5D5-4856-B4E1-236F8D13A8F5}" srcOrd="7" destOrd="0" presId="urn:microsoft.com/office/officeart/2005/8/layout/vProcess5"/>
    <dgm:cxn modelId="{3D435101-D90E-4A8C-893D-5645BF0C1B55}" type="presParOf" srcId="{1D84D8B6-AB32-4491-B5D2-EFE3D7668B88}" destId="{2E304B43-67B7-48EA-B36B-C772942CE614}" srcOrd="8" destOrd="0" presId="urn:microsoft.com/office/officeart/2005/8/layout/vProcess5"/>
    <dgm:cxn modelId="{65CD6EE2-A461-4AC0-9E90-99260AD893E0}" type="presParOf" srcId="{1D84D8B6-AB32-4491-B5D2-EFE3D7668B88}" destId="{DF68B923-13EC-4877-B7B2-385DC558B491}" srcOrd="9" destOrd="0" presId="urn:microsoft.com/office/officeart/2005/8/layout/vProcess5"/>
    <dgm:cxn modelId="{1277D6AD-8D04-4D25-B057-49EF10BCA409}" type="presParOf" srcId="{1D84D8B6-AB32-4491-B5D2-EFE3D7668B88}" destId="{A1A27218-F0ED-4618-AADE-C56966E4A877}" srcOrd="10" destOrd="0" presId="urn:microsoft.com/office/officeart/2005/8/layout/vProcess5"/>
    <dgm:cxn modelId="{2B31D7C7-7E4C-47D1-8018-2D6379E47F96}" type="presParOf" srcId="{1D84D8B6-AB32-4491-B5D2-EFE3D7668B88}" destId="{0E0C542B-35DA-4FD7-B465-E1F2A3CE6E36}" srcOrd="11" destOrd="0" presId="urn:microsoft.com/office/officeart/2005/8/layout/vProcess5"/>
    <dgm:cxn modelId="{9CC54F2F-A588-43A2-92A7-BED0F05897FC}" type="presParOf" srcId="{1D84D8B6-AB32-4491-B5D2-EFE3D7668B88}" destId="{B18987DE-6100-49E8-A0B7-F1DC908CA7BF}" srcOrd="12" destOrd="0" presId="urn:microsoft.com/office/officeart/2005/8/layout/vProcess5"/>
    <dgm:cxn modelId="{E700B99A-3BF8-49CD-90EE-739B1B6414E6}" type="presParOf" srcId="{1D84D8B6-AB32-4491-B5D2-EFE3D7668B88}" destId="{B0E434F8-D37E-439F-A4BE-92F8CBAA7F8C}" srcOrd="13" destOrd="0" presId="urn:microsoft.com/office/officeart/2005/8/layout/vProcess5"/>
    <dgm:cxn modelId="{FB1D4E8A-0069-4F01-B0CB-57A1CEAD61FC}" type="presParOf" srcId="{1D84D8B6-AB32-4491-B5D2-EFE3D7668B88}" destId="{8153E149-2D20-424B-9C38-423E49DF4F9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508E5-E991-4B62-80F5-257A0ECF3139}">
      <dsp:nvSpPr>
        <dsp:cNvPr id="0" name=""/>
        <dsp:cNvSpPr/>
      </dsp:nvSpPr>
      <dsp:spPr>
        <a:xfrm>
          <a:off x="0" y="0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/>
            </a:rPr>
            <a:t>Instruction Set</a:t>
          </a:r>
          <a:endParaRPr lang="en-US" sz="2100" kern="1200" dirty="0"/>
        </a:p>
      </dsp:txBody>
      <dsp:txXfrm>
        <a:off x="23543" y="23543"/>
        <a:ext cx="2948952" cy="756728"/>
      </dsp:txXfrm>
    </dsp:sp>
    <dsp:sp modelId="{9D741E2E-96DB-4B10-A2EF-E04155E8D4FC}">
      <dsp:nvSpPr>
        <dsp:cNvPr id="0" name=""/>
        <dsp:cNvSpPr/>
      </dsp:nvSpPr>
      <dsp:spPr>
        <a:xfrm>
          <a:off x="292008" y="915455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/>
            </a:rPr>
            <a:t>CPU</a:t>
          </a:r>
          <a:endParaRPr lang="en-US" sz="2100" kern="1200" dirty="0"/>
        </a:p>
      </dsp:txBody>
      <dsp:txXfrm>
        <a:off x="315551" y="938998"/>
        <a:ext cx="3048803" cy="756728"/>
      </dsp:txXfrm>
    </dsp:sp>
    <dsp:sp modelId="{E71DC3EB-59DC-476C-9000-BADFF02BBF1B}">
      <dsp:nvSpPr>
        <dsp:cNvPr id="0" name=""/>
        <dsp:cNvSpPr/>
      </dsp:nvSpPr>
      <dsp:spPr>
        <a:xfrm>
          <a:off x="584017" y="1830911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/>
            </a:rPr>
            <a:t>Assembler</a:t>
          </a:r>
          <a:endParaRPr lang="en-US" sz="2100" kern="1200" dirty="0"/>
        </a:p>
      </dsp:txBody>
      <dsp:txXfrm>
        <a:off x="607560" y="1854454"/>
        <a:ext cx="3048803" cy="756728"/>
      </dsp:txXfrm>
    </dsp:sp>
    <dsp:sp modelId="{4DF4372F-0336-4136-9F04-7E8654B5CD9F}">
      <dsp:nvSpPr>
        <dsp:cNvPr id="0" name=""/>
        <dsp:cNvSpPr/>
      </dsp:nvSpPr>
      <dsp:spPr>
        <a:xfrm>
          <a:off x="876026" y="2746366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/>
            </a:rPr>
            <a:t>Hardware Implementation</a:t>
          </a:r>
        </a:p>
      </dsp:txBody>
      <dsp:txXfrm>
        <a:off x="899569" y="2769909"/>
        <a:ext cx="3048803" cy="756728"/>
      </dsp:txXfrm>
    </dsp:sp>
    <dsp:sp modelId="{1CA1AFAA-6A03-4729-A9F0-057A3699E5A0}">
      <dsp:nvSpPr>
        <dsp:cNvPr id="0" name=""/>
        <dsp:cNvSpPr/>
      </dsp:nvSpPr>
      <dsp:spPr>
        <a:xfrm>
          <a:off x="1168034" y="3661822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/>
            </a:rPr>
            <a:t>Testing</a:t>
          </a:r>
        </a:p>
      </dsp:txBody>
      <dsp:txXfrm>
        <a:off x="1191577" y="3685365"/>
        <a:ext cx="3048803" cy="756728"/>
      </dsp:txXfrm>
    </dsp:sp>
    <dsp:sp modelId="{B7FC9A36-74B5-435F-A0F5-B947DB1BE2C9}">
      <dsp:nvSpPr>
        <dsp:cNvPr id="0" name=""/>
        <dsp:cNvSpPr/>
      </dsp:nvSpPr>
      <dsp:spPr>
        <a:xfrm>
          <a:off x="3387897" y="587231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505455" y="587231"/>
        <a:ext cx="287363" cy="393165"/>
      </dsp:txXfrm>
    </dsp:sp>
    <dsp:sp modelId="{07C27E2F-E5D5-4856-B4E1-236F8D13A8F5}">
      <dsp:nvSpPr>
        <dsp:cNvPr id="0" name=""/>
        <dsp:cNvSpPr/>
      </dsp:nvSpPr>
      <dsp:spPr>
        <a:xfrm>
          <a:off x="3679906" y="1502686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797464" y="1502686"/>
        <a:ext cx="287363" cy="393165"/>
      </dsp:txXfrm>
    </dsp:sp>
    <dsp:sp modelId="{2E304B43-67B7-48EA-B36B-C772942CE614}">
      <dsp:nvSpPr>
        <dsp:cNvPr id="0" name=""/>
        <dsp:cNvSpPr/>
      </dsp:nvSpPr>
      <dsp:spPr>
        <a:xfrm>
          <a:off x="3971915" y="2404745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089473" y="2404745"/>
        <a:ext cx="287363" cy="393165"/>
      </dsp:txXfrm>
    </dsp:sp>
    <dsp:sp modelId="{DF68B923-13EC-4877-B7B2-385DC558B491}">
      <dsp:nvSpPr>
        <dsp:cNvPr id="0" name=""/>
        <dsp:cNvSpPr/>
      </dsp:nvSpPr>
      <dsp:spPr>
        <a:xfrm>
          <a:off x="4263923" y="3329132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381481" y="3329132"/>
        <a:ext cx="287363" cy="393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CPTR 380 Hardware Design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Custom CPU with 8-bit architecture</a:t>
            </a:r>
          </a:p>
        </p:txBody>
      </p:sp>
      <p:pic>
        <p:nvPicPr>
          <p:cNvPr id="3074" name="Picture 2" descr="HTG Explains: How Does a CPU Actually Work?">
            <a:extLst>
              <a:ext uri="{FF2B5EF4-FFF2-40B4-BE49-F238E27FC236}">
                <a16:creationId xmlns:a16="http://schemas.microsoft.com/office/drawing/2014/main" id="{A33A4495-AECD-44C7-B37E-61DC7E759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13" y="3581400"/>
            <a:ext cx="3522637" cy="19792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09F9-E13B-4223-88A8-FF85BEA0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Assembler (instruction to binary)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62A8-745C-4706-8914-A4F74D40A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742929" cy="48815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tokenized_line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"LM"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tokenized_line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tokenized_line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hex_list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hex_list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)])                            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                           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7C0E-27FE-473E-A908-F05616D4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Assembler (output to txt)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DB1B-6663-4C88-8746-CA6A81B41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284" y="1701796"/>
            <a:ext cx="10138928" cy="4881567"/>
          </a:xfrm>
        </p:spPr>
        <p:txBody>
          <a:bodyPr/>
          <a:lstStyle/>
          <a:p>
            <a:pPr marL="0" indent="0">
              <a:buNone/>
            </a:pP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'assemblerOutput.txt'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6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Design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787D88A-9400-7E10-CC10-8CF9FC2A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0EC0550F-A620-4478-986E-3C2E073DC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96" r="-1" b="-1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6D4DD4-E8B5-4F19-95DD-5F30CEC6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ALU Schematic</a:t>
            </a:r>
          </a:p>
        </p:txBody>
      </p:sp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B5BE1617-FFDC-4B26-B6B5-E6D8F203C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405864" y="1406789"/>
            <a:ext cx="5149530" cy="5203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390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8082-3EB6-40A4-B7C9-586CC30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Software 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A03BE-663F-49DB-A369-E1415617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C++</a:t>
            </a:r>
          </a:p>
          <a:p>
            <a:pPr marL="304165" indent="-304165"/>
            <a:r>
              <a:rPr lang="en-US" dirty="0">
                <a:cs typeface="Calibri"/>
              </a:rPr>
              <a:t>Each block (in general) is relegated to a function</a:t>
            </a:r>
          </a:p>
          <a:p>
            <a:pPr marL="304165" indent="-30416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229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AEA5-0BD0-491E-91EC-2EB7CD01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Accumulating Program Memory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87163D5-6A1E-2B4A-F9FC-03EC6AD2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7481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1B04-8BF7-42BA-A3A7-2A19AE410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449996"/>
            <a:ext cx="5078677" cy="3454400"/>
          </a:xfrm>
        </p:spPr>
        <p:txBody>
          <a:bodyPr>
            <a:normAutofit/>
          </a:bodyPr>
          <a:lstStyle/>
          <a:p>
            <a:r>
              <a:rPr lang="en-US" dirty="0"/>
              <a:t>Read assembler output (</a:t>
            </a:r>
            <a:r>
              <a:rPr lang="en-US" dirty="0" err="1"/>
              <a:t>fstream</a:t>
            </a:r>
            <a:r>
              <a:rPr lang="en-US" dirty="0"/>
              <a:t>)</a:t>
            </a:r>
          </a:p>
          <a:p>
            <a:r>
              <a:rPr lang="en-US" dirty="0"/>
              <a:t>Copy into a temp array (</a:t>
            </a:r>
            <a:r>
              <a:rPr lang="en-US" dirty="0" err="1"/>
              <a:t>sstream</a:t>
            </a:r>
            <a:r>
              <a:rPr lang="en-US" dirty="0"/>
              <a:t>)</a:t>
            </a:r>
          </a:p>
          <a:p>
            <a:r>
              <a:rPr lang="en-US" dirty="0"/>
              <a:t>Convert to </a:t>
            </a:r>
            <a:r>
              <a:rPr lang="en-US" dirty="0" err="1"/>
              <a:t>ulong</a:t>
            </a:r>
            <a:endParaRPr lang="en-US" dirty="0"/>
          </a:p>
          <a:p>
            <a:r>
              <a:rPr lang="en-US" dirty="0"/>
              <a:t>Read into program memory</a:t>
            </a:r>
          </a:p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A6F1203-9439-7018-1A40-F4C19CADF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74819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Placeholder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2334BF0-E990-4BF4-8A10-B3030B2793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tretch/>
        </p:blipFill>
        <p:spPr>
          <a:xfrm>
            <a:off x="6496644" y="2851127"/>
            <a:ext cx="5078677" cy="1955291"/>
          </a:xfrm>
          <a:noFill/>
        </p:spPr>
      </p:pic>
    </p:spTree>
    <p:extLst>
      <p:ext uri="{BB962C8B-B14F-4D97-AF65-F5344CB8AC3E}">
        <p14:creationId xmlns:p14="http://schemas.microsoft.com/office/powerpoint/2010/main" val="85838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B216-F633-4A4F-AC2D-FB1A3833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ALU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4FAA-CB8E-4D54-96DE-C63F9D8D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>
                <a:cs typeface="Calibri"/>
              </a:rPr>
              <a:t>4 different options for arithmetic</a:t>
            </a:r>
          </a:p>
          <a:p>
            <a:pPr marL="304165" indent="-304165"/>
            <a:r>
              <a:rPr lang="en-US">
                <a:cs typeface="Calibri"/>
              </a:rPr>
              <a:t>Also has compare functionality</a:t>
            </a:r>
          </a:p>
          <a:p>
            <a:pPr marL="304165" indent="-304165"/>
            <a:r>
              <a:rPr lang="en-US">
                <a:cs typeface="Calibri"/>
              </a:rPr>
              <a:t>Control Line Selection bus</a:t>
            </a:r>
          </a:p>
          <a:p>
            <a:pPr marL="304165" indent="-304165"/>
            <a:r>
              <a:rPr lang="en-US">
                <a:cs typeface="Calibri"/>
              </a:rPr>
              <a:t>Also triggers branch flag for </a:t>
            </a:r>
            <a:r>
              <a:rPr lang="en-US" err="1">
                <a:cs typeface="Calibri"/>
              </a:rPr>
              <a:t>beq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blt</a:t>
            </a:r>
            <a:r>
              <a:rPr lang="en-US">
                <a:cs typeface="Calibri"/>
              </a:rPr>
              <a:t>, and </a:t>
            </a:r>
            <a:r>
              <a:rPr lang="en-US" err="1">
                <a:cs typeface="Calibri"/>
              </a:rPr>
              <a:t>bgt</a:t>
            </a:r>
            <a:r>
              <a:rPr lang="en-US">
                <a:cs typeface="Calibri"/>
              </a:rPr>
              <a:t> instructions</a:t>
            </a:r>
          </a:p>
          <a:p>
            <a:pPr marL="304165" indent="-304165"/>
            <a:endParaRPr lang="en-US">
              <a:cs typeface="Calibri"/>
            </a:endParaRPr>
          </a:p>
          <a:p>
            <a:pPr marL="304165" indent="-304165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93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1C38-0A6E-4AB1-A045-1A463823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Bits and Pieces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B161-DF53-4314-98A4-03458634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>
                <a:cs typeface="Calibri"/>
              </a:rPr>
              <a:t>Program Memory</a:t>
            </a:r>
            <a:endParaRPr lang="en-US"/>
          </a:p>
          <a:p>
            <a:pPr marL="304165" indent="-304165"/>
            <a:r>
              <a:rPr lang="en-US">
                <a:cs typeface="Calibri"/>
              </a:rPr>
              <a:t>Main Memory</a:t>
            </a:r>
          </a:p>
          <a:p>
            <a:pPr marL="304165" indent="-304165"/>
            <a:r>
              <a:rPr lang="en-US">
                <a:cs typeface="Calibri"/>
              </a:rPr>
              <a:t>Control Unit</a:t>
            </a:r>
          </a:p>
          <a:p>
            <a:pPr marL="304165" indent="-304165"/>
            <a:r>
              <a:rPr lang="en-US">
                <a:cs typeface="Calibri"/>
              </a:rPr>
              <a:t>Program Counter</a:t>
            </a:r>
          </a:p>
          <a:p>
            <a:pPr marL="304165" indent="-304165"/>
            <a:r>
              <a:rPr lang="en-US">
                <a:cs typeface="Calibri"/>
              </a:rPr>
              <a:t>Registers</a:t>
            </a:r>
          </a:p>
          <a:p>
            <a:pPr marL="304165" indent="-304165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18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1C15-7F88-4785-9F2A-7F233417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Questions? (demonstration time permitting)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862328"/>
            <a:ext cx="10360501" cy="4462272"/>
          </a:xfrm>
        </p:spPr>
        <p:txBody>
          <a:bodyPr>
            <a:normAutofit/>
          </a:bodyPr>
          <a:lstStyle/>
          <a:p>
            <a:r>
              <a:rPr lang="en-US" sz="4000" dirty="0"/>
              <a:t>Project Tasks</a:t>
            </a:r>
          </a:p>
          <a:p>
            <a:pPr lvl="1"/>
            <a:r>
              <a:rPr lang="en-US" sz="3600" dirty="0"/>
              <a:t>Created a custom-designed instruction set</a:t>
            </a:r>
          </a:p>
          <a:p>
            <a:pPr lvl="1"/>
            <a:r>
              <a:rPr lang="en-US" sz="3600" dirty="0"/>
              <a:t>Create assembler</a:t>
            </a:r>
          </a:p>
          <a:p>
            <a:pPr lvl="1"/>
            <a:r>
              <a:rPr lang="en-US" sz="3600" dirty="0"/>
              <a:t>Design a CPU to execute instruction set</a:t>
            </a:r>
          </a:p>
          <a:p>
            <a:pPr lvl="1"/>
            <a:r>
              <a:rPr lang="en-US" sz="3600" dirty="0"/>
              <a:t>Implement this hardware by describing it in C++</a:t>
            </a:r>
          </a:p>
          <a:p>
            <a:r>
              <a:rPr lang="en-US" sz="4000" dirty="0"/>
              <a:t>Aimed at a histogram equalization routine of a simple greyscale image with up to 256 shades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ow CPUs are Designed and Built | TechSpot">
            <a:extLst>
              <a:ext uri="{FF2B5EF4-FFF2-40B4-BE49-F238E27FC236}">
                <a16:creationId xmlns:a16="http://schemas.microsoft.com/office/drawing/2014/main" id="{40F95FD3-17A0-4701-BCF3-2EDB629A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63" y="533400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F4D8B5-CC27-41CB-9DE3-AB43EF34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1107C-3F9D-45F7-93D5-D4A019ED5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3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Brainstorming Possible Ideas</a:t>
            </a:r>
          </a:p>
          <a:p>
            <a:r>
              <a:rPr lang="en-US" dirty="0"/>
              <a:t>Design Process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Rinse, Repeat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2600546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7CA8-795A-4551-8634-2A2FD223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AC14-9E09-4D5E-AA7C-DA2A0BF4D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/>
              <a:t>Instructions will be 16 bits wide</a:t>
            </a:r>
          </a:p>
          <a:p>
            <a:r>
              <a:rPr lang="en-US" sz="3200"/>
              <a:t>16 OP codes (4 bits each)</a:t>
            </a:r>
          </a:p>
          <a:p>
            <a:r>
              <a:rPr lang="en-US" sz="3200"/>
              <a:t>16 8-bit registers</a:t>
            </a:r>
          </a:p>
          <a:p>
            <a:r>
              <a:rPr lang="en-US" sz="3200"/>
              <a:t>256 bytes of memory</a:t>
            </a:r>
          </a:p>
          <a:p>
            <a:r>
              <a:rPr lang="en-US" sz="3200"/>
              <a:t>No direct operations on memory (LW then ADD, not same step)</a:t>
            </a:r>
          </a:p>
          <a:p>
            <a:r>
              <a:rPr lang="en-US" sz="3200"/>
              <a:t>Only loading from memory (LM, use an ADD for registers and immediate)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050" name="Picture 2" descr="What Is Binary Code and How Does It Work?">
            <a:extLst>
              <a:ext uri="{FF2B5EF4-FFF2-40B4-BE49-F238E27FC236}">
                <a16:creationId xmlns:a16="http://schemas.microsoft.com/office/drawing/2014/main" id="{FFD5398C-E72C-4AAD-84A5-71126B38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05" y="886618"/>
            <a:ext cx="4467679" cy="25019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3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AD5F-C8F9-4F63-BCAA-6D261839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460122-0054-4015-99A2-374B5EC27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175197"/>
              </p:ext>
            </p:extLst>
          </p:nvPr>
        </p:nvGraphicFramePr>
        <p:xfrm>
          <a:off x="1219200" y="1701800"/>
          <a:ext cx="10360025" cy="949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005">
                  <a:extLst>
                    <a:ext uri="{9D8B030D-6E8A-4147-A177-3AD203B41FA5}">
                      <a16:colId xmlns:a16="http://schemas.microsoft.com/office/drawing/2014/main" val="1246574023"/>
                    </a:ext>
                  </a:extLst>
                </a:gridCol>
                <a:gridCol w="2072005">
                  <a:extLst>
                    <a:ext uri="{9D8B030D-6E8A-4147-A177-3AD203B41FA5}">
                      <a16:colId xmlns:a16="http://schemas.microsoft.com/office/drawing/2014/main" val="4066330803"/>
                    </a:ext>
                  </a:extLst>
                </a:gridCol>
                <a:gridCol w="2072005">
                  <a:extLst>
                    <a:ext uri="{9D8B030D-6E8A-4147-A177-3AD203B41FA5}">
                      <a16:colId xmlns:a16="http://schemas.microsoft.com/office/drawing/2014/main" val="2676591935"/>
                    </a:ext>
                  </a:extLst>
                </a:gridCol>
                <a:gridCol w="2072005">
                  <a:extLst>
                    <a:ext uri="{9D8B030D-6E8A-4147-A177-3AD203B41FA5}">
                      <a16:colId xmlns:a16="http://schemas.microsoft.com/office/drawing/2014/main" val="1988332790"/>
                    </a:ext>
                  </a:extLst>
                </a:gridCol>
                <a:gridCol w="2072005">
                  <a:extLst>
                    <a:ext uri="{9D8B030D-6E8A-4147-A177-3AD203B41FA5}">
                      <a16:colId xmlns:a16="http://schemas.microsoft.com/office/drawing/2014/main" val="2767705531"/>
                    </a:ext>
                  </a:extLst>
                </a:gridCol>
              </a:tblGrid>
              <a:tr h="4747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DestReg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92331"/>
                  </a:ext>
                </a:extLst>
              </a:tr>
              <a:tr h="4747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89427"/>
                  </a:ext>
                </a:extLst>
              </a:tr>
            </a:tbl>
          </a:graphicData>
        </a:graphic>
      </p:graphicFrame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5E1A8492-C0A2-44CD-B534-ADA8B7985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62613"/>
              </p:ext>
            </p:extLst>
          </p:nvPr>
        </p:nvGraphicFramePr>
        <p:xfrm>
          <a:off x="1218883" y="2854476"/>
          <a:ext cx="1036002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006">
                  <a:extLst>
                    <a:ext uri="{9D8B030D-6E8A-4147-A177-3AD203B41FA5}">
                      <a16:colId xmlns:a16="http://schemas.microsoft.com/office/drawing/2014/main" val="2723427787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3186148704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4056739416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81088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Regw</a:t>
                      </a:r>
                      <a:r>
                        <a:rPr lang="en-US" dirty="0"/>
                        <a:t>/address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5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4292"/>
                  </a:ext>
                </a:extLst>
              </a:tr>
            </a:tbl>
          </a:graphicData>
        </a:graphic>
      </p:graphicFrame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CAAC7A7-9D4E-47E7-8E79-181F779FA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73318"/>
              </p:ext>
            </p:extLst>
          </p:nvPr>
        </p:nvGraphicFramePr>
        <p:xfrm>
          <a:off x="1218883" y="4007152"/>
          <a:ext cx="1036002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006">
                  <a:extLst>
                    <a:ext uri="{9D8B030D-6E8A-4147-A177-3AD203B41FA5}">
                      <a16:colId xmlns:a16="http://schemas.microsoft.com/office/drawing/2014/main" val="2723427787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3186148704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4056739416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81088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5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Library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79B7644-87FB-4F52-B1B8-9F95E78EC5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617968"/>
              </p:ext>
            </p:extLst>
          </p:nvPr>
        </p:nvGraphicFramePr>
        <p:xfrm>
          <a:off x="2513012" y="1719140"/>
          <a:ext cx="7237412" cy="475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598">
                  <a:extLst>
                    <a:ext uri="{9D8B030D-6E8A-4147-A177-3AD203B41FA5}">
                      <a16:colId xmlns:a16="http://schemas.microsoft.com/office/drawing/2014/main" val="3538767109"/>
                    </a:ext>
                  </a:extLst>
                </a:gridCol>
                <a:gridCol w="1665402">
                  <a:extLst>
                    <a:ext uri="{9D8B030D-6E8A-4147-A177-3AD203B41FA5}">
                      <a16:colId xmlns:a16="http://schemas.microsoft.com/office/drawing/2014/main" val="7021119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49796727"/>
                    </a:ext>
                  </a:extLst>
                </a:gridCol>
                <a:gridCol w="1751012">
                  <a:extLst>
                    <a:ext uri="{9D8B030D-6E8A-4147-A177-3AD203B41FA5}">
                      <a16:colId xmlns:a16="http://schemas.microsoft.com/office/drawing/2014/main" val="1439943014"/>
                    </a:ext>
                  </a:extLst>
                </a:gridCol>
              </a:tblGrid>
              <a:tr h="643812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39728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r>
                        <a:rPr lang="en-US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63766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LM R1, 0x45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31733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r>
                        <a:rPr lang="en-US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94560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 R1, 0x45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09510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r>
                        <a:rPr lang="en-US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95781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BEQ R1,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33243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BGT R1,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22600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BLT R1,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42034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57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A9AE-EEB2-49A3-BDF1-F5F93BC2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Library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3495EC3-1E0B-4090-8D1B-99E1AB0AC2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311045"/>
              </p:ext>
            </p:extLst>
          </p:nvPr>
        </p:nvGraphicFramePr>
        <p:xfrm>
          <a:off x="2475706" y="1729973"/>
          <a:ext cx="7237412" cy="474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5387671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021119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49796727"/>
                    </a:ext>
                  </a:extLst>
                </a:gridCol>
                <a:gridCol w="1751012">
                  <a:extLst>
                    <a:ext uri="{9D8B030D-6E8A-4147-A177-3AD203B41FA5}">
                      <a16:colId xmlns:a16="http://schemas.microsoft.com/office/drawing/2014/main" val="1439943014"/>
                    </a:ext>
                  </a:extLst>
                </a:gridCol>
              </a:tblGrid>
              <a:tr h="632227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39728"/>
                  </a:ext>
                </a:extLst>
              </a:tr>
              <a:tr h="450234">
                <a:tc>
                  <a:txBody>
                    <a:bodyPr/>
                    <a:lstStyle/>
                    <a:p>
                      <a:r>
                        <a:rPr lang="en-US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63766"/>
                  </a:ext>
                </a:extLst>
              </a:tr>
              <a:tr h="450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ADDI R1, R2,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31733"/>
                  </a:ext>
                </a:extLst>
              </a:tr>
              <a:tr h="450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 R2,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94560"/>
                  </a:ext>
                </a:extLst>
              </a:tr>
              <a:tr h="450234">
                <a:tc>
                  <a:txBody>
                    <a:bodyPr/>
                    <a:lstStyle/>
                    <a:p>
                      <a:r>
                        <a:rPr lang="en-US"/>
                        <a:t>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09510"/>
                  </a:ext>
                </a:extLst>
              </a:tr>
              <a:tr h="450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SUBI R1, R2,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95781"/>
                  </a:ext>
                </a:extLst>
              </a:tr>
              <a:tr h="450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 R1,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33243"/>
                  </a:ext>
                </a:extLst>
              </a:tr>
              <a:tr h="450234">
                <a:tc>
                  <a:txBody>
                    <a:bodyPr/>
                    <a:lstStyle/>
                    <a:p>
                      <a:r>
                        <a:rPr lang="en-US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22600"/>
                  </a:ext>
                </a:extLst>
              </a:tr>
              <a:tr h="450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 R1, R2,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42034"/>
                  </a:ext>
                </a:extLst>
              </a:tr>
              <a:tr h="450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SR R1, R2,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57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87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FC80-59D0-4C8D-82CC-AB372531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Library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CE1D86E-DCFA-4DD3-89B5-B13A4EDC5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246925"/>
              </p:ext>
            </p:extLst>
          </p:nvPr>
        </p:nvGraphicFramePr>
        <p:xfrm>
          <a:off x="2475706" y="1729973"/>
          <a:ext cx="7237412" cy="302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5387671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021119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49796727"/>
                    </a:ext>
                  </a:extLst>
                </a:gridCol>
                <a:gridCol w="1751012">
                  <a:extLst>
                    <a:ext uri="{9D8B030D-6E8A-4147-A177-3AD203B41FA5}">
                      <a16:colId xmlns:a16="http://schemas.microsoft.com/office/drawing/2014/main" val="1439943014"/>
                    </a:ext>
                  </a:extLst>
                </a:gridCol>
              </a:tblGrid>
              <a:tr h="73859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39728"/>
                  </a:ext>
                </a:extLst>
              </a:tr>
              <a:tr h="450234">
                <a:tc>
                  <a:txBody>
                    <a:bodyPr/>
                    <a:lstStyle/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63766"/>
                  </a:ext>
                </a:extLst>
              </a:tr>
              <a:tr h="450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AND R1,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31733"/>
                  </a:ext>
                </a:extLst>
              </a:tr>
              <a:tr h="450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 R1,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94560"/>
                  </a:ext>
                </a:extLst>
              </a:tr>
              <a:tr h="450234">
                <a:tc>
                  <a:txBody>
                    <a:bodyPr/>
                    <a:lstStyle/>
                    <a:p>
                      <a:r>
                        <a:rPr lang="en-US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09510"/>
                  </a:ext>
                </a:extLst>
              </a:tr>
              <a:tr h="450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9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Assembler (import txt)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784D-D352-4065-805E-BD661EA6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"assemblerInput.txt"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filehandle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assemblerInput.txt"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filehandle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filehandle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tokenized_line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5661502F45914795066B7B551A8DCD" ma:contentTypeVersion="6" ma:contentTypeDescription="Create a new document." ma:contentTypeScope="" ma:versionID="33d0828f916bd4fd8966bea55bc542d7">
  <xsd:schema xmlns:xsd="http://www.w3.org/2001/XMLSchema" xmlns:xs="http://www.w3.org/2001/XMLSchema" xmlns:p="http://schemas.microsoft.com/office/2006/metadata/properties" xmlns:ns3="76e4f4a0-a987-47fc-87a7-2e7c574616fb" xmlns:ns4="9286f8b6-2d4f-487c-9428-9c3561473e95" targetNamespace="http://schemas.microsoft.com/office/2006/metadata/properties" ma:root="true" ma:fieldsID="f988f5c93c0007196d3c2380cabe29db" ns3:_="" ns4:_="">
    <xsd:import namespace="76e4f4a0-a987-47fc-87a7-2e7c574616fb"/>
    <xsd:import namespace="9286f8b6-2d4f-487c-9428-9c3561473e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4f4a0-a987-47fc-87a7-2e7c574616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6f8b6-2d4f-487c-9428-9c3561473e9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7671BD-F174-492E-84CC-B3B978317B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BBB5B2-65A9-4783-B99E-BA0C2203534B}">
  <ds:schemaRefs>
    <ds:schemaRef ds:uri="76e4f4a0-a987-47fc-87a7-2e7c574616fb"/>
    <ds:schemaRef ds:uri="9286f8b6-2d4f-487c-9428-9c3561473e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76e4f4a0-a987-47fc-87a7-2e7c574616fb"/>
    <ds:schemaRef ds:uri="9286f8b6-2d4f-487c-9428-9c3561473e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72</TotalTime>
  <Words>595</Words>
  <Application>Microsoft Office PowerPoint</Application>
  <PresentationFormat>Custom</PresentationFormat>
  <Paragraphs>172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Tech 16x9</vt:lpstr>
      <vt:lpstr>CPTR 380 Hardware Design</vt:lpstr>
      <vt:lpstr>Overview</vt:lpstr>
      <vt:lpstr>Workflow</vt:lpstr>
      <vt:lpstr>Instruction specs</vt:lpstr>
      <vt:lpstr>Instruction Format</vt:lpstr>
      <vt:lpstr>Instruction Library</vt:lpstr>
      <vt:lpstr>Instruction Library</vt:lpstr>
      <vt:lpstr>Instruction Library</vt:lpstr>
      <vt:lpstr>Assembler (import txt)</vt:lpstr>
      <vt:lpstr>Assembler (instruction to binary)</vt:lpstr>
      <vt:lpstr>Assembler (output to txt)</vt:lpstr>
      <vt:lpstr>Hardware Design</vt:lpstr>
      <vt:lpstr>Overview</vt:lpstr>
      <vt:lpstr>ALU Schematic</vt:lpstr>
      <vt:lpstr>Software Simulation</vt:lpstr>
      <vt:lpstr>Accumulating Program Memory</vt:lpstr>
      <vt:lpstr>ALU</vt:lpstr>
      <vt:lpstr>Bits and Pieces</vt:lpstr>
      <vt:lpstr>Questions? (demonstration time permitting)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Mularczyk</dc:creator>
  <cp:lastModifiedBy>Joshua Mularczyk</cp:lastModifiedBy>
  <cp:revision>2</cp:revision>
  <dcterms:created xsi:type="dcterms:W3CDTF">2022-03-15T04:53:03Z</dcterms:created>
  <dcterms:modified xsi:type="dcterms:W3CDTF">2022-03-15T16:55:12Z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0x010100ED5661502F45914795066B7B551A8DCD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