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Human Aspects of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Concepts and Theories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a Software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software engineer should have the following characteristics:</a:t>
            </a:r>
          </a:p>
          <a:p>
            <a:r>
              <a:t>- Sense of individual responsibility</a:t>
            </a:r>
          </a:p>
          <a:p>
            <a:r>
              <a:t>- Acute awareness of team needs</a:t>
            </a:r>
          </a:p>
          <a:p>
            <a:r>
              <a:t>- Brutal honesty</a:t>
            </a:r>
          </a:p>
          <a:p>
            <a:r>
              <a:t>- Resilience under pressure</a:t>
            </a:r>
          </a:p>
          <a:p>
            <a:r>
              <a:t>- Heightened sense of fairness</a:t>
            </a:r>
          </a:p>
          <a:p>
            <a:r>
              <a:t>- Attention to detail</a:t>
            </a:r>
          </a:p>
          <a:p>
            <a:r>
              <a:t>- Pragmatic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Psychology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Psychological Factors in Software Engineering:</a:t>
            </a:r>
          </a:p>
          <a:p>
            <a:r>
              <a:t>Individual Level:</a:t>
            </a:r>
          </a:p>
          <a:p>
            <a:r>
              <a:t>- Problem recognition</a:t>
            </a:r>
          </a:p>
          <a:p>
            <a:r>
              <a:t>- Problem-solving skills</a:t>
            </a:r>
          </a:p>
          <a:p>
            <a:r>
              <a:t>- Motivation within constraints</a:t>
            </a:r>
          </a:p>
          <a:p>
            <a:r>
              <a:t>Team/Project Level:</a:t>
            </a:r>
          </a:p>
          <a:p>
            <a:r>
              <a:t>- Group dynamics</a:t>
            </a:r>
          </a:p>
          <a:p>
            <a:r>
              <a:t>- Team structures</a:t>
            </a:r>
          </a:p>
          <a:p>
            <a:r>
              <a:t>- Communication, collaboration, and coordination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structure depends on:</a:t>
            </a:r>
          </a:p>
          <a:p>
            <a:r>
              <a:t>- Management styles</a:t>
            </a:r>
          </a:p>
          <a:p>
            <a:r>
              <a:t>- Team size and skills</a:t>
            </a:r>
          </a:p>
          <a:p>
            <a:r>
              <a:t>- Problem difficulty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Constantine's Organizational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Four organizational paradigms for software teams:</a:t>
            </a:r>
          </a:p>
          <a:p>
            <a:r>
              <a:t>- Closed Paradigm: Traditional authority lines, well-suited for similar projects</a:t>
            </a:r>
          </a:p>
          <a:p>
            <a:r>
              <a:t>- Random Paradigm: Loose structure, relies on individual initiative</a:t>
            </a:r>
          </a:p>
          <a:p>
            <a:r>
              <a:t>- Open Paradigm: Balanced between control and innovation</a:t>
            </a:r>
          </a:p>
          <a:p>
            <a:r>
              <a:t>- Synchronous Paradigm: Natural problem compartmentalization, minimal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Agile Teams Characteristics:</a:t>
            </a:r>
          </a:p>
          <a:p>
            <a:r>
              <a:t>- Small, highly motivated teams</a:t>
            </a:r>
          </a:p>
          <a:p>
            <a:r>
              <a:t>Extreme Programming (XP) Values:</a:t>
            </a:r>
          </a:p>
          <a:p>
            <a:r>
              <a:t>- Communication, Simplicity, Feedback, Courage, Respect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Impact of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media in software projects:</a:t>
            </a:r>
          </a:p>
          <a:p>
            <a:r>
              <a:t>- Blogs, microblogs, forums, and social networks</a:t>
            </a:r>
          </a:p>
          <a:p>
            <a:r>
              <a:t>- Helps teams communicate and coordinate more effectively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Engineering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 affects:</a:t>
            </a:r>
          </a:p>
          <a:p>
            <a:r>
              <a:t>- Team organization and work processes</a:t>
            </a:r>
          </a:p>
          <a:p>
            <a:r>
              <a:t>- Team communication and project management</a:t>
            </a:r>
          </a:p>
          <a:p>
            <a:r>
              <a:t>- Enhances collaboration, outweighing risks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Collaborative development environments:</a:t>
            </a:r>
          </a:p>
          <a:p>
            <a:r>
              <a:t>- Enhance communication and collaboration</a:t>
            </a:r>
          </a:p>
          <a:p>
            <a:r>
              <a:t>- Useful for global software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