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3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EB52-B09F-1145-A894-85E4213F258E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3E3D-2FF3-8E42-9949-821973C8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EB52-B09F-1145-A894-85E4213F258E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3E3D-2FF3-8E42-9949-821973C8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3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EB52-B09F-1145-A894-85E4213F258E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3E3D-2FF3-8E42-9949-821973C8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EB52-B09F-1145-A894-85E4213F258E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3E3D-2FF3-8E42-9949-821973C8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6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EB52-B09F-1145-A894-85E4213F258E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3E3D-2FF3-8E42-9949-821973C8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EB52-B09F-1145-A894-85E4213F258E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3E3D-2FF3-8E42-9949-821973C8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7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EB52-B09F-1145-A894-85E4213F258E}" type="datetimeFigureOut">
              <a:rPr lang="en-US" smtClean="0"/>
              <a:t>3/5/15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3E3D-2FF3-8E42-9949-821973C8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0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EB52-B09F-1145-A894-85E4213F258E}" type="datetimeFigureOut">
              <a:rPr lang="en-US" smtClean="0"/>
              <a:t>3/5/15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3E3D-2FF3-8E42-9949-821973C8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2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EB52-B09F-1145-A894-85E4213F258E}" type="datetimeFigureOut">
              <a:rPr lang="en-US" smtClean="0"/>
              <a:t>3/5/15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3E3D-2FF3-8E42-9949-821973C8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1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EB52-B09F-1145-A894-85E4213F258E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3E3D-2FF3-8E42-9949-821973C8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6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EB52-B09F-1145-A894-85E4213F258E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3E3D-2FF3-8E42-9949-821973C8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4EB52-B09F-1145-A894-85E4213F258E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3E3D-2FF3-8E42-9949-821973C8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8252" y="2695306"/>
            <a:ext cx="4407796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urier"/>
                <a:cs typeface="Courier"/>
              </a:rPr>
              <a:t>P3</a:t>
            </a:r>
            <a:endParaRPr lang="en-US" sz="2000" b="1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urier"/>
                <a:cs typeface="Courier"/>
              </a:rPr>
              <a:t>4 </a:t>
            </a:r>
            <a:r>
              <a:rPr lang="en-US" sz="2000" b="1" dirty="0" smtClean="0">
                <a:solidFill>
                  <a:srgbClr val="008000"/>
                </a:solidFill>
                <a:latin typeface="Courier"/>
                <a:cs typeface="Courier"/>
              </a:rPr>
              <a:t> 10</a:t>
            </a:r>
            <a:endParaRPr lang="en-US" sz="2000" b="1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urier"/>
                <a:cs typeface="Courier"/>
              </a:rPr>
              <a:t>255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255 0 0  255 0 0  255 0 0  255 0 0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255 0 0  255 0 0  255 0 0  255 0 0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255 0 0  255 0 0  255 0 0  255 0 0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255 0 0  255 0 0  255 0 0  255 0 0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255 0 0  255 0 0  255 0 0  255 0 0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0 0 255  0 0 255  0 0 255  0 0 255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0 0 255  0 0 255  0 0 255  0 0 255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0 0 255  0 0 255  0 0 255  0 0 255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0 0 255  0 0 255  0 0 255  0 0 255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0 0 255  0 0 255  0 0 255  0 0 255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294" y="577512"/>
            <a:ext cx="268950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"/>
                <a:cs typeface="Courier"/>
              </a:rPr>
              <a:t>typedef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"/>
                <a:cs typeface="Courier"/>
              </a:rPr>
              <a:t>struct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 pixel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 red;   // 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red</a:t>
            </a:r>
            <a:endParaRPr lang="en-US" sz="14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 green; // 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green</a:t>
            </a:r>
            <a:endParaRPr lang="en-US" sz="14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 blue;  // 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blue</a:t>
            </a:r>
            <a:endParaRPr lang="en-US" sz="14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} Pixel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  <a:endParaRPr lang="en-US" sz="1400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1752" y="565995"/>
            <a:ext cx="268950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typedef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struct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ppm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rows;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cols;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colors;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    Pixel **pixels;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} </a:t>
            </a:r>
            <a:r>
              <a:rPr lang="en-US" sz="1400" b="1" dirty="0" err="1" smtClean="0">
                <a:solidFill>
                  <a:srgbClr val="0000FF"/>
                </a:solidFill>
                <a:latin typeface="Courier"/>
                <a:cs typeface="Courier"/>
              </a:rPr>
              <a:t>ppmPic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1400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2494" y="340924"/>
            <a:ext cx="257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Project 3 Data Structures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49500"/>
              </p:ext>
            </p:extLst>
          </p:nvPr>
        </p:nvGraphicFramePr>
        <p:xfrm>
          <a:off x="3469455" y="989577"/>
          <a:ext cx="788922" cy="3047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974"/>
                <a:gridCol w="262974"/>
                <a:gridCol w="262974"/>
              </a:tblGrid>
              <a:tr h="2436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56425"/>
              </p:ext>
            </p:extLst>
          </p:nvPr>
        </p:nvGraphicFramePr>
        <p:xfrm>
          <a:off x="5421074" y="3442641"/>
          <a:ext cx="1111160" cy="3047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4406"/>
                <a:gridCol w="276367"/>
                <a:gridCol w="37038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17064"/>
              </p:ext>
            </p:extLst>
          </p:nvPr>
        </p:nvGraphicFramePr>
        <p:xfrm>
          <a:off x="5421074" y="4055768"/>
          <a:ext cx="1111160" cy="3047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4406"/>
                <a:gridCol w="276367"/>
                <a:gridCol w="37038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186745"/>
              </p:ext>
            </p:extLst>
          </p:nvPr>
        </p:nvGraphicFramePr>
        <p:xfrm>
          <a:off x="7530095" y="4217644"/>
          <a:ext cx="1111160" cy="3047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1863"/>
                <a:gridCol w="261479"/>
                <a:gridCol w="6178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01793"/>
              </p:ext>
            </p:extLst>
          </p:nvPr>
        </p:nvGraphicFramePr>
        <p:xfrm>
          <a:off x="5421074" y="5282022"/>
          <a:ext cx="1111160" cy="3047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4406"/>
                <a:gridCol w="276367"/>
                <a:gridCol w="37038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56066"/>
              </p:ext>
            </p:extLst>
          </p:nvPr>
        </p:nvGraphicFramePr>
        <p:xfrm>
          <a:off x="7530095" y="4830771"/>
          <a:ext cx="1111160" cy="3047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1863"/>
                <a:gridCol w="261479"/>
                <a:gridCol w="6178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27904"/>
              </p:ext>
            </p:extLst>
          </p:nvPr>
        </p:nvGraphicFramePr>
        <p:xfrm>
          <a:off x="7530095" y="5443898"/>
          <a:ext cx="1111160" cy="3047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1863"/>
                <a:gridCol w="261479"/>
                <a:gridCol w="6178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09414"/>
              </p:ext>
            </p:extLst>
          </p:nvPr>
        </p:nvGraphicFramePr>
        <p:xfrm>
          <a:off x="7530095" y="6057025"/>
          <a:ext cx="1111160" cy="3047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1863"/>
                <a:gridCol w="261479"/>
                <a:gridCol w="6178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17581"/>
              </p:ext>
            </p:extLst>
          </p:nvPr>
        </p:nvGraphicFramePr>
        <p:xfrm>
          <a:off x="5421074" y="4668895"/>
          <a:ext cx="1111160" cy="3047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4406"/>
                <a:gridCol w="276367"/>
                <a:gridCol w="37038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381316" y="3095284"/>
            <a:ext cx="457200" cy="274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32148" y="3098260"/>
            <a:ext cx="457200" cy="274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33716" y="3397108"/>
            <a:ext cx="457200" cy="274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838517" y="2600623"/>
            <a:ext cx="1166159" cy="49466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389349" y="2600623"/>
            <a:ext cx="1374863" cy="49466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90916" y="2600623"/>
            <a:ext cx="2769408" cy="948229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8721"/>
              </p:ext>
            </p:extLst>
          </p:nvPr>
        </p:nvGraphicFramePr>
        <p:xfrm>
          <a:off x="5403920" y="2450691"/>
          <a:ext cx="3248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93"/>
                <a:gridCol w="324893"/>
                <a:gridCol w="324893"/>
                <a:gridCol w="324893"/>
                <a:gridCol w="324893"/>
                <a:gridCol w="324893"/>
                <a:gridCol w="324893"/>
                <a:gridCol w="324893"/>
                <a:gridCol w="324893"/>
                <a:gridCol w="32489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48251" y="2231291"/>
            <a:ext cx="413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myFile.ppm</a:t>
            </a:r>
            <a:r>
              <a:rPr lang="en-US" b="1" dirty="0" smtClean="0"/>
              <a:t>   (cols       rows          colors)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5166709" y="3247684"/>
            <a:ext cx="1612651" cy="2551188"/>
            <a:chOff x="5166709" y="3247684"/>
            <a:chExt cx="1612651" cy="2551188"/>
          </a:xfrm>
        </p:grpSpPr>
        <p:sp>
          <p:nvSpPr>
            <p:cNvPr id="40" name="Process 39"/>
            <p:cNvSpPr/>
            <p:nvPr/>
          </p:nvSpPr>
          <p:spPr>
            <a:xfrm>
              <a:off x="5176173" y="3247684"/>
              <a:ext cx="1600200" cy="64008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rocess 40"/>
            <p:cNvSpPr/>
            <p:nvPr/>
          </p:nvSpPr>
          <p:spPr>
            <a:xfrm>
              <a:off x="5179160" y="3885712"/>
              <a:ext cx="1600200" cy="64008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rocess 41"/>
            <p:cNvSpPr/>
            <p:nvPr/>
          </p:nvSpPr>
          <p:spPr>
            <a:xfrm>
              <a:off x="5166709" y="4520764"/>
              <a:ext cx="1600200" cy="64008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rocess 42"/>
            <p:cNvSpPr/>
            <p:nvPr/>
          </p:nvSpPr>
          <p:spPr>
            <a:xfrm>
              <a:off x="5169698" y="5158792"/>
              <a:ext cx="1600200" cy="64008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289845" y="3988590"/>
            <a:ext cx="1612651" cy="2551188"/>
            <a:chOff x="5166709" y="3247684"/>
            <a:chExt cx="1612651" cy="2551188"/>
          </a:xfrm>
        </p:grpSpPr>
        <p:sp>
          <p:nvSpPr>
            <p:cNvPr id="46" name="Process 45"/>
            <p:cNvSpPr/>
            <p:nvPr/>
          </p:nvSpPr>
          <p:spPr>
            <a:xfrm>
              <a:off x="5176173" y="3247684"/>
              <a:ext cx="1600200" cy="64008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rocess 46"/>
            <p:cNvSpPr/>
            <p:nvPr/>
          </p:nvSpPr>
          <p:spPr>
            <a:xfrm>
              <a:off x="5179160" y="3885712"/>
              <a:ext cx="1600200" cy="64008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rocess 47"/>
            <p:cNvSpPr/>
            <p:nvPr/>
          </p:nvSpPr>
          <p:spPr>
            <a:xfrm>
              <a:off x="5166709" y="4520764"/>
              <a:ext cx="1600200" cy="64008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rocess 48"/>
            <p:cNvSpPr/>
            <p:nvPr/>
          </p:nvSpPr>
          <p:spPr>
            <a:xfrm>
              <a:off x="5169698" y="5158792"/>
              <a:ext cx="1600200" cy="64008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H="1">
            <a:off x="5421074" y="1750726"/>
            <a:ext cx="2141893" cy="699965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578229" y="2600623"/>
            <a:ext cx="373524" cy="657756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6" idx="0"/>
          </p:cNvCxnSpPr>
          <p:nvPr/>
        </p:nvCxnSpPr>
        <p:spPr>
          <a:xfrm flipH="1">
            <a:off x="8099409" y="2641424"/>
            <a:ext cx="366679" cy="1347166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11801" y="3649124"/>
            <a:ext cx="914400" cy="274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7" idx="1"/>
          </p:cNvCxnSpPr>
          <p:nvPr/>
        </p:nvCxnSpPr>
        <p:spPr>
          <a:xfrm flipH="1">
            <a:off x="1426201" y="3595040"/>
            <a:ext cx="3994873" cy="48495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804418" y="5839858"/>
            <a:ext cx="914400" cy="274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14" idx="1"/>
          </p:cNvCxnSpPr>
          <p:nvPr/>
        </p:nvCxnSpPr>
        <p:spPr>
          <a:xfrm flipH="1" flipV="1">
            <a:off x="4718819" y="5976462"/>
            <a:ext cx="2811276" cy="23296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61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214</Words>
  <Application>Microsoft Macintosh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Alabama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Cordes</dc:creator>
  <cp:lastModifiedBy>David Cordes</cp:lastModifiedBy>
  <cp:revision>6</cp:revision>
  <dcterms:created xsi:type="dcterms:W3CDTF">2015-03-04T19:40:15Z</dcterms:created>
  <dcterms:modified xsi:type="dcterms:W3CDTF">2015-03-05T11:58:38Z</dcterms:modified>
</cp:coreProperties>
</file>