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43" r:id="rId4"/>
    <p:sldMasterId id="2147483844" r:id="rId5"/>
    <p:sldMasterId id="2147483845" r:id="rId6"/>
    <p:sldMasterId id="2147483846" r:id="rId7"/>
    <p:sldMasterId id="214748384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y="5143500" cx="9144000"/>
  <p:notesSz cx="6858000" cy="9144000"/>
  <p:embeddedFontLst>
    <p:embeddedFont>
      <p:font typeface="Bebas Neue"/>
      <p:regular r:id="rId17"/>
    </p:embeddedFon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7.xml"/><Relationship Id="rId19" Type="http://schemas.openxmlformats.org/officeDocument/2006/relationships/font" Target="fonts/Quicksand-bold.fntdata"/><Relationship Id="rId18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6" name="Shape 5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" name="Google Shape;5007;g2bc6c4ccd4f_0_4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8" name="Google Shape;5008;g2bc6c4ccd4f_0_4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2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2bc6c4ccd4f_0_2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2bc6c4ccd4f_0_2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5" name="Shape 5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6" name="Google Shape;5196;g2bc6c4ccd4f_0_8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7" name="Google Shape;5197;g2bc6c4ccd4f_0_8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8" name="Shape 5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9" name="Google Shape;5219;g1d992d1408e832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0" name="Google Shape;5220;g1d992d1408e832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8" name="Shape 5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9" name="Google Shape;5229;g2bc60aec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0" name="Google Shape;5230;g2bc60aec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8" name="Shape 5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9" name="Google Shape;5239;g2bc6c4ccd4f_0_10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0" name="Google Shape;5240;g2bc6c4ccd4f_0_10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Using Github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Functionality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Using API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Bus stops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Park routes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0" name="Shape 5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1" name="Google Shape;5251;g2bc6c4ccd4f_0_1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2" name="Google Shape;5252;g2bc6c4ccd4f_0_1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" name="Google Shape;2396;p103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2397" name="Google Shape;2397;p103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2398" name="Google Shape;2398;p103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03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03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03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03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03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03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03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03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7" name="Google Shape;2407;p103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2408" name="Google Shape;2408;p103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2409" name="Google Shape;2409;p103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103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103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103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103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103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103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103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103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103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103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103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21" name="Google Shape;2421;p103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03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103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2424" name="Google Shape;2424;p103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03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03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" name="Google Shape;2428;p104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2429" name="Google Shape;2429;p10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0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0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0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104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434" name="Google Shape;2434;p10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0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0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0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0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0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0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0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0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0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04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5" name="Google Shape;2445;p104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446" name="Google Shape;2446;p104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04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04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04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04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04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04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04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04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04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04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04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04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04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04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04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05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105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105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6" name="Google Shape;2466;p105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2467" name="Google Shape;2467;p10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0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0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0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0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0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0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0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0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105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2477" name="Google Shape;2477;p10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2478" name="Google Shape;2478;p10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10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10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10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10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10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10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10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10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10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10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10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0" name="Google Shape;2490;p10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0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105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2493" name="Google Shape;2493;p10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0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0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06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8" name="Google Shape;2498;p106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2499" name="Google Shape;2499;p10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0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0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0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0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0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0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0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0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8" name="Google Shape;2508;p106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2509" name="Google Shape;2509;p10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2510" name="Google Shape;2510;p10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10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10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10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10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10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10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10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0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10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10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10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2" name="Google Shape;2522;p106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06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106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2525" name="Google Shape;2525;p10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0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0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108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3" name="Google Shape;2533;p108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109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6" name="Google Shape;2536;p109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7" name="Google Shape;2537;p109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" name="Google Shape;2539;p110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40" name="Google Shape;2540;p110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10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10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10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10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10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10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10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10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9" name="Google Shape;2549;p110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550" name="Google Shape;2550;p1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10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10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9" name="Google Shape;2559;p11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0" name="Google Shape;2560;p110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561" name="Google Shape;2561;p110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2562" name="Google Shape;2562;p1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7" name="Google Shape;2567;p111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2568" name="Google Shape;2568;p111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11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11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11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11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11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11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11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11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11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11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11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0" name="Google Shape;2580;p111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2581" name="Google Shape;2581;p1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11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11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11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11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11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111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2597" name="Google Shape;2597;p11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1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1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0" name="Google Shape;2600;p111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2601" name="Google Shape;2601;p1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111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6" name="Google Shape;2606;p111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7" name="Google Shape;2607;p111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8" name="Google Shape;2608;p111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9" name="Google Shape;2609;p11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" name="Google Shape;2611;p112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2612" name="Google Shape;2612;p11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3" name="Google Shape;2623;p112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2624" name="Google Shape;2624;p112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0" name="Google Shape;2640;p112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641" name="Google Shape;2641;p112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5" name="Google Shape;2645;p11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13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8" name="Google Shape;2648;p113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14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1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1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115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655" name="Google Shape;2655;p115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656" name="Google Shape;2656;p115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2657" name="Google Shape;2657;p11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1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1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1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1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1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1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1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1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1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15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115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669" name="Google Shape;2669;p115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15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15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115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673" name="Google Shape;2673;p1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115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2677" name="Google Shape;2677;p115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15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15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15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15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15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15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15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15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15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15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15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15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15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15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15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4" name="Google Shape;2694;p116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695" name="Google Shape;2695;p1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1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116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707" name="Google Shape;2707;p11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1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1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1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1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1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1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1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1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1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1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1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1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1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1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1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3" name="Google Shape;2723;p116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724" name="Google Shape;2724;p1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7" name="Google Shape;2727;p116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728" name="Google Shape;2728;p11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1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1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1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2" name="Google Shape;2732;p116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" name="Google Shape;2734;p117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735" name="Google Shape;2735;p1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1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1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6" name="Google Shape;2746;p117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747" name="Google Shape;2747;p11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1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1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1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1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1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1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1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1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1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1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1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1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1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1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1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3" name="Google Shape;2763;p117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764" name="Google Shape;2764;p11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1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1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1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8" name="Google Shape;2768;p117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69" name="Google Shape;2769;p117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2" name="Google Shape;2772;p119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773" name="Google Shape;2773;p119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19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19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19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19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19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19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19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19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119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83" name="Google Shape;2783;p1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19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19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2" name="Google Shape;2792;p11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93" name="Google Shape;2793;p11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1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19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6" name="Google Shape;2796;p11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97" name="Google Shape;2797;p1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0" name="Google Shape;2800;p119"/>
          <p:cNvSpPr txBox="1"/>
          <p:nvPr>
            <p:ph idx="1" type="subTitle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1" name="Google Shape;2801;p119"/>
          <p:cNvSpPr txBox="1"/>
          <p:nvPr>
            <p:ph idx="2" type="subTitle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2" name="Google Shape;2802;p119"/>
          <p:cNvSpPr txBox="1"/>
          <p:nvPr>
            <p:ph hasCustomPrompt="1"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3" name="Google Shape;2803;p119"/>
          <p:cNvSpPr txBox="1"/>
          <p:nvPr>
            <p:ph idx="3" type="subTitle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4" name="Google Shape;2804;p119"/>
          <p:cNvSpPr txBox="1"/>
          <p:nvPr>
            <p:ph idx="4" type="subTitle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5" name="Google Shape;2805;p119"/>
          <p:cNvSpPr txBox="1"/>
          <p:nvPr>
            <p:ph hasCustomPrompt="1" idx="5" type="title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6" name="Google Shape;2806;p119"/>
          <p:cNvSpPr txBox="1"/>
          <p:nvPr>
            <p:ph idx="6" type="subTitle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7" name="Google Shape;2807;p119"/>
          <p:cNvSpPr txBox="1"/>
          <p:nvPr>
            <p:ph idx="7" type="subTitle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8" name="Google Shape;2808;p119"/>
          <p:cNvSpPr txBox="1"/>
          <p:nvPr>
            <p:ph hasCustomPrompt="1" idx="8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9" name="Google Shape;2809;p119"/>
          <p:cNvSpPr txBox="1"/>
          <p:nvPr>
            <p:ph idx="9" type="subTitle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0" name="Google Shape;2810;p119"/>
          <p:cNvSpPr txBox="1"/>
          <p:nvPr>
            <p:ph idx="13" type="subTitle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1" name="Google Shape;2811;p119"/>
          <p:cNvSpPr txBox="1"/>
          <p:nvPr>
            <p:ph hasCustomPrompt="1" idx="14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12" name="Google Shape;2812;p119"/>
          <p:cNvSpPr txBox="1"/>
          <p:nvPr>
            <p:ph idx="15" type="title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120"/>
          <p:cNvSpPr txBox="1"/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5" name="Google Shape;2815;p120"/>
          <p:cNvSpPr txBox="1"/>
          <p:nvPr>
            <p:ph idx="1" type="subTitle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6" name="Google Shape;2816;p120"/>
          <p:cNvSpPr txBox="1"/>
          <p:nvPr>
            <p:ph idx="2" type="subTitle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7" name="Google Shape;2817;p120"/>
          <p:cNvSpPr txBox="1"/>
          <p:nvPr>
            <p:ph hasCustomPrompt="1" idx="3" type="title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18" name="Google Shape;2818;p120"/>
          <p:cNvSpPr txBox="1"/>
          <p:nvPr>
            <p:ph idx="4" type="subTitle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9" name="Google Shape;2819;p120"/>
          <p:cNvSpPr txBox="1"/>
          <p:nvPr>
            <p:ph idx="5" type="subTitle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0" name="Google Shape;2820;p120"/>
          <p:cNvSpPr txBox="1"/>
          <p:nvPr>
            <p:ph hasCustomPrompt="1" idx="6" type="title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21" name="Google Shape;2821;p120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120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120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4" name="Google Shape;2824;p120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2825" name="Google Shape;2825;p12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2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2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2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2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2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2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2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2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4" name="Google Shape;2834;p120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2835" name="Google Shape;2835;p12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2836" name="Google Shape;2836;p1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1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1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1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1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1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1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1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1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1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1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1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8" name="Google Shape;2848;p120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20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0" name="Google Shape;2850;p120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2851" name="Google Shape;2851;p1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4" name="Google Shape;2854;p120"/>
          <p:cNvSpPr txBox="1"/>
          <p:nvPr>
            <p:ph idx="7" type="subTitle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5" name="Google Shape;2855;p120"/>
          <p:cNvSpPr txBox="1"/>
          <p:nvPr>
            <p:ph idx="8" type="subTitle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6" name="Google Shape;2856;p120"/>
          <p:cNvSpPr txBox="1"/>
          <p:nvPr>
            <p:ph hasCustomPrompt="1" idx="9" type="title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0"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121"/>
          <p:cNvSpPr txBox="1"/>
          <p:nvPr>
            <p:ph idx="1" type="subTitle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9" name="Google Shape;2859;p121"/>
          <p:cNvSpPr txBox="1"/>
          <p:nvPr>
            <p:ph idx="2" type="subTitle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0" name="Google Shape;2860;p121"/>
          <p:cNvSpPr txBox="1"/>
          <p:nvPr>
            <p:ph hasCustomPrompt="1" type="title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1" name="Google Shape;2861;p121"/>
          <p:cNvSpPr txBox="1"/>
          <p:nvPr>
            <p:ph idx="3" type="subTitle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2" name="Google Shape;2862;p121"/>
          <p:cNvSpPr txBox="1"/>
          <p:nvPr>
            <p:ph idx="4" type="subTitle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3" name="Google Shape;2863;p121"/>
          <p:cNvSpPr txBox="1"/>
          <p:nvPr>
            <p:ph hasCustomPrompt="1" idx="5" type="title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4" name="Google Shape;2864;p121"/>
          <p:cNvSpPr txBox="1"/>
          <p:nvPr>
            <p:ph idx="6" type="subTitle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5" name="Google Shape;2865;p121"/>
          <p:cNvSpPr txBox="1"/>
          <p:nvPr>
            <p:ph idx="7" type="subTitle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6" name="Google Shape;2866;p121"/>
          <p:cNvSpPr txBox="1"/>
          <p:nvPr>
            <p:ph hasCustomPrompt="1" idx="8" type="title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7" name="Google Shape;2867;p121"/>
          <p:cNvSpPr txBox="1"/>
          <p:nvPr>
            <p:ph idx="9" type="subTitle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8" name="Google Shape;2868;p121"/>
          <p:cNvSpPr txBox="1"/>
          <p:nvPr>
            <p:ph idx="13" type="subTitle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9" name="Google Shape;2869;p121"/>
          <p:cNvSpPr txBox="1"/>
          <p:nvPr>
            <p:ph hasCustomPrompt="1" idx="14" type="title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70" name="Google Shape;2870;p121"/>
          <p:cNvSpPr txBox="1"/>
          <p:nvPr>
            <p:ph idx="15" type="subTitle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1" name="Google Shape;2871;p121"/>
          <p:cNvSpPr txBox="1"/>
          <p:nvPr>
            <p:ph idx="16" type="subTitle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72" name="Google Shape;2872;p121"/>
          <p:cNvSpPr txBox="1"/>
          <p:nvPr>
            <p:ph hasCustomPrompt="1" idx="17" type="title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73" name="Google Shape;2873;p121"/>
          <p:cNvSpPr txBox="1"/>
          <p:nvPr>
            <p:ph idx="18" type="subTitle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4" name="Google Shape;2874;p121"/>
          <p:cNvSpPr txBox="1"/>
          <p:nvPr>
            <p:ph idx="19" type="subTitle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75" name="Google Shape;2875;p121"/>
          <p:cNvSpPr txBox="1"/>
          <p:nvPr>
            <p:ph hasCustomPrompt="1" idx="20" type="title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2876" name="Google Shape;2876;p121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877" name="Google Shape;2877;p121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21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21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21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21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21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21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21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21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121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887" name="Google Shape;2887;p12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2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2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2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21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2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21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2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2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6" name="Google Shape;2896;p121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897" name="Google Shape;2897;p121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21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21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121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901" name="Google Shape;2901;p1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4" name="Google Shape;2904;p121"/>
          <p:cNvSpPr txBox="1"/>
          <p:nvPr>
            <p:ph idx="21"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6" name="Google Shape;2906;p122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907" name="Google Shape;2907;p122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22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22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22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1" name="Google Shape;2911;p122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912" name="Google Shape;2912;p122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22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22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22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22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22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22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22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22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22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22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22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4" name="Google Shape;2924;p122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925" name="Google Shape;2925;p1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8" name="Google Shape;2928;p122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929" name="Google Shape;2929;p122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22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22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22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22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22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22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22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22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22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22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22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22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22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22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22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5" name="Google Shape;2945;p122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46" name="Google Shape;2946;p122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1"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8" name="Google Shape;2948;p123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2949" name="Google Shape;2949;p12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2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2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2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3" name="Google Shape;2953;p123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2954" name="Google Shape;2954;p123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23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2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23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2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23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2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2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2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23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23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23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6" name="Google Shape;2966;p123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2967" name="Google Shape;2967;p12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2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2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123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2971" name="Google Shape;2971;p123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2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2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2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23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2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23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23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23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23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23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23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23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2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2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23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7" name="Google Shape;2987;p123"/>
          <p:cNvSpPr txBox="1"/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88" name="Google Shape;2988;p123"/>
          <p:cNvSpPr txBox="1"/>
          <p:nvPr>
            <p:ph idx="2" type="title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2"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24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fmla="val 6205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124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124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3" name="Google Shape;2993;p124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94" name="Google Shape;2994;p12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24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2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24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2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2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2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2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2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24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24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24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Google Shape;3006;p124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007" name="Google Shape;3007;p12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24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2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2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2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2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2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2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2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2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2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2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2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24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24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2" name="Google Shape;3022;p124"/>
          <p:cNvSpPr txBox="1"/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23" name="Google Shape;3023;p124"/>
          <p:cNvSpPr txBox="1"/>
          <p:nvPr>
            <p:ph idx="2" type="title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25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26" name="Google Shape;3026;p125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7" name="Google Shape;3027;p125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028" name="Google Shape;3028;p1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029" name="Google Shape;3029;p12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2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2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2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2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2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2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2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2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8" name="Google Shape;3038;p1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039" name="Google Shape;3039;p1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040" name="Google Shape;3040;p1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1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1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1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1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1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1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1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1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1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1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2" name="Google Shape;3052;p12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2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4" name="Google Shape;3054;p1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055" name="Google Shape;3055;p1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8" name="Google Shape;3058;p125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3"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126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1" name="Google Shape;3061;p126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2" name="Google Shape;3062;p126"/>
          <p:cNvSpPr txBox="1"/>
          <p:nvPr>
            <p:ph hasCustomPrompt="1" idx="2" type="title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063" name="Google Shape;3063;p126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064" name="Google Shape;3064;p12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2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2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2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2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2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2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2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2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3" name="Google Shape;3073;p126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074" name="Google Shape;3074;p12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075" name="Google Shape;3075;p12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2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2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2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12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12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12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12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12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12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12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12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7" name="Google Shape;3087;p126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26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9" name="Google Shape;3089;p126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090" name="Google Shape;3090;p12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2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2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127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5" name="Google Shape;3095;p127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96" name="Google Shape;3096;p127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097" name="Google Shape;3097;p127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3098" name="Google Shape;3098;p12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2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2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2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2" name="Google Shape;3102;p127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3103" name="Google Shape;3103;p127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27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2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27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2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27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2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2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2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27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27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27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5" name="Google Shape;3115;p127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3116" name="Google Shape;3116;p12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2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2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9" name="Google Shape;3119;p127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3120" name="Google Shape;3120;p127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27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27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27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27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27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27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27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27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27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27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27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27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27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27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27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4"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128"/>
          <p:cNvSpPr txBox="1"/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8" name="Google Shape;3138;p128"/>
          <p:cNvSpPr txBox="1"/>
          <p:nvPr>
            <p:ph idx="1" type="subTitle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9" name="Google Shape;3139;p128"/>
          <p:cNvSpPr txBox="1"/>
          <p:nvPr>
            <p:ph hasCustomPrompt="1" idx="2" type="title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140" name="Google Shape;3140;p128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141" name="Google Shape;3141;p12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2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2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2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2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2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2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2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2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0" name="Google Shape;3150;p128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151" name="Google Shape;3151;p12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52" name="Google Shape;3152;p12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2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2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2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2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2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2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2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2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2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2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2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4" name="Google Shape;3164;p12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2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6" name="Google Shape;3166;p128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167" name="Google Shape;3167;p12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2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2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129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172" name="Google Shape;3172;p129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4_1"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130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130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6" name="Google Shape;3176;p130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3177" name="Google Shape;3177;p130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30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30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30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30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30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30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30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30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30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30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30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9" name="Google Shape;3189;p130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90" name="Google Shape;3190;p13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30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3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3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3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30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3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3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30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3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3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3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3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30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30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5" name="Google Shape;3205;p130"/>
          <p:cNvSpPr txBox="1"/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6" name="Google Shape;3206;p130"/>
          <p:cNvSpPr txBox="1"/>
          <p:nvPr>
            <p:ph idx="1" type="subTitle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7" name="Google Shape;3207;p130"/>
          <p:cNvSpPr txBox="1"/>
          <p:nvPr>
            <p:ph idx="2" type="subTitle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08" name="Google Shape;3208;p130"/>
          <p:cNvSpPr txBox="1"/>
          <p:nvPr>
            <p:ph idx="3" type="subTitle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9" name="Google Shape;3209;p130"/>
          <p:cNvSpPr txBox="1"/>
          <p:nvPr>
            <p:ph idx="4" type="subTitle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0" name="Google Shape;3210;p130"/>
          <p:cNvSpPr txBox="1"/>
          <p:nvPr>
            <p:ph idx="5" type="subTitle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1" name="Google Shape;3211;p130"/>
          <p:cNvSpPr txBox="1"/>
          <p:nvPr>
            <p:ph idx="6" type="subTitle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5"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131"/>
          <p:cNvSpPr txBox="1"/>
          <p:nvPr>
            <p:ph idx="1" type="subTitle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4" name="Google Shape;3214;p131"/>
          <p:cNvSpPr txBox="1"/>
          <p:nvPr>
            <p:ph idx="2" type="subTitle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5" name="Google Shape;3215;p131"/>
          <p:cNvSpPr txBox="1"/>
          <p:nvPr>
            <p:ph idx="3" type="subTitle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6" name="Google Shape;3216;p131"/>
          <p:cNvSpPr txBox="1"/>
          <p:nvPr>
            <p:ph idx="4" type="subTitle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7" name="Google Shape;3217;p131"/>
          <p:cNvSpPr txBox="1"/>
          <p:nvPr>
            <p:ph idx="5" type="subTitle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8" name="Google Shape;3218;p131"/>
          <p:cNvSpPr txBox="1"/>
          <p:nvPr>
            <p:ph idx="6" type="subTitle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9" name="Google Shape;3219;p131"/>
          <p:cNvSpPr txBox="1"/>
          <p:nvPr>
            <p:ph idx="7" type="subTitle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0" name="Google Shape;3220;p131"/>
          <p:cNvSpPr txBox="1"/>
          <p:nvPr>
            <p:ph idx="8" type="subTitle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21" name="Google Shape;3221;p13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p132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132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5" name="Google Shape;3225;p132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3226" name="Google Shape;3226;p132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32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32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32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32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132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132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32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32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32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32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32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8" name="Google Shape;3238;p132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239" name="Google Shape;3239;p13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32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3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3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3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32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3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3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32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3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3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3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3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32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32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4" name="Google Shape;3254;p132"/>
          <p:cNvSpPr txBox="1"/>
          <p:nvPr>
            <p:ph idx="1" type="subTitle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5" name="Google Shape;3255;p132"/>
          <p:cNvSpPr txBox="1"/>
          <p:nvPr>
            <p:ph idx="2" type="subTitle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56" name="Google Shape;3256;p132"/>
          <p:cNvSpPr txBox="1"/>
          <p:nvPr>
            <p:ph idx="3" type="subTitle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7" name="Google Shape;3257;p132"/>
          <p:cNvSpPr txBox="1"/>
          <p:nvPr>
            <p:ph idx="4" type="subTitle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58" name="Google Shape;3258;p132"/>
          <p:cNvSpPr txBox="1"/>
          <p:nvPr>
            <p:ph idx="5" type="subTitle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9" name="Google Shape;3259;p132"/>
          <p:cNvSpPr txBox="1"/>
          <p:nvPr>
            <p:ph idx="6" type="subTitle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0" name="Google Shape;3260;p132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133"/>
          <p:cNvSpPr txBox="1"/>
          <p:nvPr>
            <p:ph idx="1" type="subTitle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3" name="Google Shape;3263;p133"/>
          <p:cNvSpPr txBox="1"/>
          <p:nvPr>
            <p:ph idx="2" type="subTitle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4" name="Google Shape;3264;p133"/>
          <p:cNvSpPr txBox="1"/>
          <p:nvPr>
            <p:ph idx="3" type="subTitle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5" name="Google Shape;3265;p133"/>
          <p:cNvSpPr txBox="1"/>
          <p:nvPr>
            <p:ph idx="4" type="subTitle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6" name="Google Shape;3266;p133"/>
          <p:cNvSpPr txBox="1"/>
          <p:nvPr>
            <p:ph idx="5" type="subTitle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7" name="Google Shape;3267;p133"/>
          <p:cNvSpPr txBox="1"/>
          <p:nvPr>
            <p:ph idx="6" type="subTitle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8" name="Google Shape;3268;p133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0" name="Google Shape;3270;p134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271" name="Google Shape;3271;p13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3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3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3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3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3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3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3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3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3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34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2" name="Google Shape;3282;p134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283" name="Google Shape;3283;p134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34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34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6" name="Google Shape;3286;p134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287" name="Google Shape;3287;p13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3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3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0" name="Google Shape;3290;p134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291" name="Google Shape;3291;p134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34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34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34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34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34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34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34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34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34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34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34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34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34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34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34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7" name="Google Shape;3307;p134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8" name="Google Shape;3308;p134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9" name="Google Shape;3309;p134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0" name="Google Shape;3310;p134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11" name="Google Shape;3311;p134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2" name="Google Shape;3312;p134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13" name="Google Shape;3313;p134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4" name="Google Shape;3314;p134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15" name="Google Shape;3315;p13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135"/>
          <p:cNvSpPr txBox="1"/>
          <p:nvPr>
            <p:ph idx="1" type="subTitle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8" name="Google Shape;3318;p135"/>
          <p:cNvSpPr txBox="1"/>
          <p:nvPr>
            <p:ph idx="2" type="subTitle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19" name="Google Shape;3319;p135"/>
          <p:cNvSpPr txBox="1"/>
          <p:nvPr>
            <p:ph idx="3" type="subTitle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0" name="Google Shape;3320;p135"/>
          <p:cNvSpPr txBox="1"/>
          <p:nvPr>
            <p:ph idx="4" type="subTitle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1" name="Google Shape;3321;p135"/>
          <p:cNvSpPr txBox="1"/>
          <p:nvPr>
            <p:ph idx="5" type="subTitle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2" name="Google Shape;3322;p135"/>
          <p:cNvSpPr txBox="1"/>
          <p:nvPr>
            <p:ph idx="6" type="subTitle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3" name="Google Shape;3323;p13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136"/>
          <p:cNvSpPr txBox="1"/>
          <p:nvPr>
            <p:ph hasCustomPrompt="1" type="title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26" name="Google Shape;3326;p136"/>
          <p:cNvSpPr txBox="1"/>
          <p:nvPr>
            <p:ph idx="1" type="subTitle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137"/>
          <p:cNvSpPr txBox="1"/>
          <p:nvPr>
            <p:ph hasCustomPrompt="1" type="title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29" name="Google Shape;3329;p137"/>
          <p:cNvSpPr txBox="1"/>
          <p:nvPr>
            <p:ph idx="1" type="subTitle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138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2" name="Google Shape;3332;p138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3" name="Google Shape;3333;p138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4" name="Google Shape;3334;p138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5" name="Google Shape;3335;p138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6" name="Google Shape;3336;p138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7" name="Google Shape;3337;p138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8" name="Google Shape;3338;p138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9" name="Google Shape;3339;p138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0" name="Google Shape;3340;p138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41" name="Google Shape;3341;p138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2" name="Google Shape;3342;p138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43" name="Google Shape;3343;p138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3344" name="Google Shape;3344;p138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3345" name="Google Shape;3345;p138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38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38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38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38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38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38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38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38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4" name="Google Shape;3354;p138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3355" name="Google Shape;3355;p138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3356" name="Google Shape;3356;p138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7" name="Google Shape;3357;p138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8" name="Google Shape;3358;p138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9" name="Google Shape;3359;p138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0" name="Google Shape;3360;p138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1" name="Google Shape;3361;p138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2" name="Google Shape;3362;p138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3" name="Google Shape;3363;p138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4" name="Google Shape;3364;p138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5" name="Google Shape;3365;p138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6" name="Google Shape;3366;p138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7" name="Google Shape;3367;p138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68" name="Google Shape;3368;p138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38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0" name="Google Shape;3370;p138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3371" name="Google Shape;3371;p138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38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38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4" name="Google Shape;3374;p13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13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13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13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9" name="Google Shape;3379;p13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380" name="Google Shape;3380;p13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3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3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3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3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3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3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3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3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9" name="Google Shape;3389;p13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390" name="Google Shape;3390;p13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391" name="Google Shape;3391;p13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3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3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3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3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3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3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3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3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3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3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3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3" name="Google Shape;3403;p13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3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5" name="Google Shape;3405;p13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406" name="Google Shape;3406;p13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3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3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9" name="Google Shape;3409;p13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p140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2" name="Google Shape;3412;p140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13" name="Google Shape;3413;p140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4" name="Google Shape;3414;p140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15" name="Google Shape;3415;p140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6" name="Google Shape;3416;p140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17" name="Google Shape;3417;p14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3418" name="Google Shape;3418;p14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4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4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4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2" name="Google Shape;3422;p14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3423" name="Google Shape;3423;p14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4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4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4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4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4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4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4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4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4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4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4" name="Google Shape;3434;p14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435" name="Google Shape;3435;p14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4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4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4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4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4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4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4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4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4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4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4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4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4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4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4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0"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41"/>
          <p:cNvSpPr txBox="1"/>
          <p:nvPr>
            <p:ph hasCustomPrompt="1" type="title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53" name="Google Shape;3453;p141"/>
          <p:cNvSpPr txBox="1"/>
          <p:nvPr>
            <p:ph idx="1" type="subTitle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54" name="Google Shape;3454;p141"/>
          <p:cNvSpPr txBox="1"/>
          <p:nvPr>
            <p:ph hasCustomPrompt="1" idx="2" type="title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55" name="Google Shape;3455;p141"/>
          <p:cNvSpPr txBox="1"/>
          <p:nvPr>
            <p:ph idx="3" type="subTitle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56" name="Google Shape;3456;p141"/>
          <p:cNvSpPr txBox="1"/>
          <p:nvPr>
            <p:ph hasCustomPrompt="1" idx="4" type="title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57" name="Google Shape;3457;p141"/>
          <p:cNvSpPr txBox="1"/>
          <p:nvPr>
            <p:ph idx="5" type="subTitle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58" name="Google Shape;3458;p141"/>
          <p:cNvSpPr txBox="1"/>
          <p:nvPr>
            <p:ph hasCustomPrompt="1" idx="6" type="title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59" name="Google Shape;3459;p141"/>
          <p:cNvSpPr txBox="1"/>
          <p:nvPr>
            <p:ph idx="7" type="subTitle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60" name="Google Shape;3460;p141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3461" name="Google Shape;3461;p141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3462" name="Google Shape;3462;p141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41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41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41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41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41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41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41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41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1" name="Google Shape;3471;p141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3472" name="Google Shape;3472;p141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3473" name="Google Shape;3473;p141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4" name="Google Shape;3474;p141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5" name="Google Shape;3475;p141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6" name="Google Shape;3476;p141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7" name="Google Shape;3477;p141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8" name="Google Shape;3478;p141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9" name="Google Shape;3479;p141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0" name="Google Shape;3480;p141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1" name="Google Shape;3481;p141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2" name="Google Shape;3482;p141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3" name="Google Shape;3483;p141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4" name="Google Shape;3484;p141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85" name="Google Shape;3485;p141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41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7" name="Google Shape;3487;p141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3488" name="Google Shape;3488;p141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41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41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1">
    <p:spTree>
      <p:nvGrpSpPr>
        <p:cNvPr id="349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142"/>
          <p:cNvSpPr txBox="1"/>
          <p:nvPr>
            <p:ph hasCustomPrompt="1" type="title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93" name="Google Shape;3493;p142"/>
          <p:cNvSpPr txBox="1"/>
          <p:nvPr>
            <p:ph idx="1" type="subTitle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4" name="Google Shape;3494;p142"/>
          <p:cNvSpPr txBox="1"/>
          <p:nvPr>
            <p:ph hasCustomPrompt="1" idx="2" type="title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95" name="Google Shape;3495;p142"/>
          <p:cNvSpPr txBox="1"/>
          <p:nvPr>
            <p:ph idx="3" type="subTitle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96" name="Google Shape;3496;p142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3497" name="Google Shape;3497;p142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42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42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42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1" name="Google Shape;3501;p142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3502" name="Google Shape;3502;p14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4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4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4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4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4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4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4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4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4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42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3" name="Google Shape;3513;p142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514" name="Google Shape;3514;p142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42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42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42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42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42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42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42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42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42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42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42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42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42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42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42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143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6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62" name="Google Shape;62;p16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6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72" name="Google Shape;72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83" name="Google Shape;83;p16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84" name="Google Shape;84;p1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3"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144"/>
          <p:cNvSpPr txBox="1"/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"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5" name="Google Shape;3535;p1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536" name="Google Shape;3536;p145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45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45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45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45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45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45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45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45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45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45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45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45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45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45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45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2" name="Google Shape;3552;p145"/>
          <p:cNvSpPr txBox="1"/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7"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146"/>
          <p:cNvSpPr txBox="1"/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55" name="Google Shape;3555;p146"/>
          <p:cNvSpPr txBox="1"/>
          <p:nvPr>
            <p:ph idx="1" type="subTitle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5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147"/>
          <p:cNvSpPr txBox="1"/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58" name="Google Shape;3558;p147"/>
          <p:cNvSpPr txBox="1"/>
          <p:nvPr>
            <p:ph idx="1" type="subTitle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59" name="Google Shape;3559;p147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147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147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2" name="Google Shape;3562;p147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563" name="Google Shape;3563;p14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4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4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4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4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4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4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4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4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2" name="Google Shape;3572;p147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573" name="Google Shape;3573;p1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574" name="Google Shape;3574;p1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6" name="Google Shape;3586;p14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4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8" name="Google Shape;3588;p147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589" name="Google Shape;3589;p1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148"/>
          <p:cNvSpPr txBox="1"/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94" name="Google Shape;3594;p148"/>
          <p:cNvSpPr txBox="1"/>
          <p:nvPr>
            <p:ph idx="1" type="subTitle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595" name="Google Shape;3595;p148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3596" name="Google Shape;3596;p14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4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4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4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0" name="Google Shape;3600;p148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3601" name="Google Shape;3601;p14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4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4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4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4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4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4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4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4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4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4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2" name="Google Shape;3612;p148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613" name="Google Shape;3613;p14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4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4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4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4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4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4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4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4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4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4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4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4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4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4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4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149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1" name="Google Shape;3631;p149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2" name="Google Shape;3632;p149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3" name="Google Shape;3633;p149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5" name="Google Shape;3635;p150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3636" name="Google Shape;3636;p150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3637" name="Google Shape;3637;p150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50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50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50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50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50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50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50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50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6" name="Google Shape;3646;p150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3647" name="Google Shape;3647;p150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3648" name="Google Shape;3648;p150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9" name="Google Shape;3649;p150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0" name="Google Shape;3650;p150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1" name="Google Shape;3651;p150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2" name="Google Shape;3652;p150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3" name="Google Shape;3653;p150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4" name="Google Shape;3654;p150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5" name="Google Shape;3655;p150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6" name="Google Shape;3656;p150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7" name="Google Shape;3657;p150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8" name="Google Shape;3658;p150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9" name="Google Shape;3659;p150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60" name="Google Shape;3660;p150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50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2" name="Google Shape;3662;p150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3663" name="Google Shape;3663;p150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50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50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7" name="Google Shape;3667;p151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3668" name="Google Shape;3668;p15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5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5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5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2" name="Google Shape;3672;p151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3673" name="Google Shape;3673;p15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5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5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5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5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5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5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5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5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5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5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4" name="Google Shape;3684;p151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685" name="Google Shape;3685;p15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5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5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5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5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5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5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5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5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5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5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5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5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5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5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5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52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152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152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5" name="Google Shape;3705;p152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706" name="Google Shape;3706;p15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5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5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5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5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5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5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5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5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5" name="Google Shape;3715;p152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716" name="Google Shape;3716;p15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717" name="Google Shape;3717;p15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5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5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5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5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5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5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5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5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5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5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5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29" name="Google Shape;3729;p152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52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1" name="Google Shape;3731;p152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732" name="Google Shape;3732;p15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5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5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153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7" name="Google Shape;3737;p153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738" name="Google Shape;3738;p15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5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5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5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5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5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5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5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5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7" name="Google Shape;3747;p153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748" name="Google Shape;3748;p15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749" name="Google Shape;3749;p15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5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5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5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5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5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5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5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5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5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5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5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1" name="Google Shape;3761;p153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53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3" name="Google Shape;3763;p153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764" name="Google Shape;3764;p15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5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5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7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90" name="Google Shape;90;p1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103" name="Google Shape;103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119" name="Google Shape;119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123" name="Google Shape;123;p1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155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72" name="Google Shape;3772;p155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p156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5" name="Google Shape;3775;p156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6" name="Google Shape;3776;p156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8" name="Google Shape;3778;p157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3779" name="Google Shape;3779;p15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57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5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57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5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5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5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5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57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8" name="Google Shape;3788;p157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3789" name="Google Shape;3789;p15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5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5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5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57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5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5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5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5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8" name="Google Shape;3798;p15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9" name="Google Shape;3799;p157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00" name="Google Shape;3800;p157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801" name="Google Shape;3801;p15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5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5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5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05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6" name="Google Shape;3806;p158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3807" name="Google Shape;3807;p158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58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58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58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58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58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58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58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58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58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58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58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9" name="Google Shape;3819;p158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3820" name="Google Shape;3820;p15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58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5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5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5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58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5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5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58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5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5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5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15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158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158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5" name="Google Shape;3835;p158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3836" name="Google Shape;3836;p15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15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15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9" name="Google Shape;3839;p158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3840" name="Google Shape;3840;p15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15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15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5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4" name="Google Shape;3844;p158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5" name="Google Shape;3845;p158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46" name="Google Shape;3846;p158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7" name="Google Shape;3847;p158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48" name="Google Shape;3848;p15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0" name="Google Shape;3850;p159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3851" name="Google Shape;3851;p15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15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15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15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15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5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5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15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15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15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15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2" name="Google Shape;3862;p159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3863" name="Google Shape;3863;p15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5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5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5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15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5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5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5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5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15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15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15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15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15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5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159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9" name="Google Shape;3879;p159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3880" name="Google Shape;3880;p15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15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5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15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4" name="Google Shape;3884;p15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160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87" name="Google Shape;3887;p160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61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162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62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162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894" name="Google Shape;3894;p162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895" name="Google Shape;3895;p162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896" name="Google Shape;3896;p16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6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16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16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16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16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16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16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6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6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162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7" name="Google Shape;3907;p162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908" name="Google Shape;3908;p162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162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162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1" name="Google Shape;3911;p162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912" name="Google Shape;3912;p16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16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16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5" name="Google Shape;3915;p162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916" name="Google Shape;3916;p162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162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162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162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162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162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162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162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162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162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162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162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162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162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162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162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3" name="Google Shape;3933;p163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3934" name="Google Shape;3934;p16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16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16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16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16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16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16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16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16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16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163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5" name="Google Shape;3945;p16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3946" name="Google Shape;3946;p163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163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163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163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163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163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163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163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163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163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163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163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163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163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163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163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2" name="Google Shape;3962;p163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3963" name="Google Shape;3963;p16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16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16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6" name="Google Shape;3966;p163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3967" name="Google Shape;3967;p16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16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16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16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1" name="Google Shape;3971;p163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" name="Google Shape;3973;p164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3974" name="Google Shape;3974;p16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16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16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16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16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16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16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16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16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16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164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5" name="Google Shape;3985;p164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3986" name="Google Shape;3986;p164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164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164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164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64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64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64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164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164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164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64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64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64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164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164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164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2" name="Google Shape;4002;p164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4003" name="Google Shape;4003;p16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16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16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16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7" name="Google Shape;4007;p164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008" name="Google Shape;4008;p164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46" name="Google Shape;146;p1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63" name="Google Shape;163;p1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1" name="Google Shape;4011;p166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4012" name="Google Shape;4012;p166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166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166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166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166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166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166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66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166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1" name="Google Shape;4021;p166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4022" name="Google Shape;4022;p16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16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16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6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66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6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166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16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16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1" name="Google Shape;4031;p16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4032" name="Google Shape;4032;p16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16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166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5" name="Google Shape;4035;p16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4036" name="Google Shape;4036;p16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16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16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9" name="Google Shape;4039;p166"/>
          <p:cNvSpPr txBox="1"/>
          <p:nvPr>
            <p:ph idx="1" type="subTitle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0" name="Google Shape;4040;p166"/>
          <p:cNvSpPr txBox="1"/>
          <p:nvPr>
            <p:ph idx="2" type="subTitle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41" name="Google Shape;4041;p166"/>
          <p:cNvSpPr txBox="1"/>
          <p:nvPr>
            <p:ph hasCustomPrompt="1"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42" name="Google Shape;4042;p166"/>
          <p:cNvSpPr txBox="1"/>
          <p:nvPr>
            <p:ph idx="3" type="subTitle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3" name="Google Shape;4043;p166"/>
          <p:cNvSpPr txBox="1"/>
          <p:nvPr>
            <p:ph idx="4" type="subTitle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44" name="Google Shape;4044;p166"/>
          <p:cNvSpPr txBox="1"/>
          <p:nvPr>
            <p:ph hasCustomPrompt="1" idx="5" type="title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45" name="Google Shape;4045;p166"/>
          <p:cNvSpPr txBox="1"/>
          <p:nvPr>
            <p:ph idx="6" type="subTitle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6" name="Google Shape;4046;p166"/>
          <p:cNvSpPr txBox="1"/>
          <p:nvPr>
            <p:ph idx="7" type="subTitle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47" name="Google Shape;4047;p166"/>
          <p:cNvSpPr txBox="1"/>
          <p:nvPr>
            <p:ph hasCustomPrompt="1" idx="8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48" name="Google Shape;4048;p166"/>
          <p:cNvSpPr txBox="1"/>
          <p:nvPr>
            <p:ph idx="9" type="subTitle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9" name="Google Shape;4049;p166"/>
          <p:cNvSpPr txBox="1"/>
          <p:nvPr>
            <p:ph idx="13" type="subTitle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0" name="Google Shape;4050;p166"/>
          <p:cNvSpPr txBox="1"/>
          <p:nvPr>
            <p:ph hasCustomPrompt="1" idx="14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51" name="Google Shape;4051;p166"/>
          <p:cNvSpPr txBox="1"/>
          <p:nvPr>
            <p:ph idx="15" type="title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167"/>
          <p:cNvSpPr txBox="1"/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4" name="Google Shape;4054;p167"/>
          <p:cNvSpPr txBox="1"/>
          <p:nvPr>
            <p:ph idx="1" type="subTitle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5" name="Google Shape;4055;p167"/>
          <p:cNvSpPr txBox="1"/>
          <p:nvPr>
            <p:ph idx="2" type="subTitle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6" name="Google Shape;4056;p167"/>
          <p:cNvSpPr txBox="1"/>
          <p:nvPr>
            <p:ph hasCustomPrompt="1" idx="3" type="title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57" name="Google Shape;4057;p167"/>
          <p:cNvSpPr txBox="1"/>
          <p:nvPr>
            <p:ph idx="4" type="subTitle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8" name="Google Shape;4058;p167"/>
          <p:cNvSpPr txBox="1"/>
          <p:nvPr>
            <p:ph idx="5" type="subTitle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9" name="Google Shape;4059;p167"/>
          <p:cNvSpPr txBox="1"/>
          <p:nvPr>
            <p:ph hasCustomPrompt="1" idx="6" type="title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060" name="Google Shape;4060;p167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167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167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3" name="Google Shape;4063;p167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064" name="Google Shape;4064;p16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16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16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16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16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16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16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16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16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3" name="Google Shape;4073;p167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074" name="Google Shape;4074;p16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075" name="Google Shape;4075;p16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16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16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16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16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16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16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16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16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16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16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16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87" name="Google Shape;4087;p16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16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9" name="Google Shape;4089;p167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090" name="Google Shape;4090;p16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16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16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3" name="Google Shape;4093;p167"/>
          <p:cNvSpPr txBox="1"/>
          <p:nvPr>
            <p:ph idx="7" type="subTitle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4" name="Google Shape;4094;p167"/>
          <p:cNvSpPr txBox="1"/>
          <p:nvPr>
            <p:ph idx="8" type="subTitle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5" name="Google Shape;4095;p167"/>
          <p:cNvSpPr txBox="1"/>
          <p:nvPr>
            <p:ph hasCustomPrompt="1" idx="9" type="title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0"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168"/>
          <p:cNvSpPr txBox="1"/>
          <p:nvPr>
            <p:ph idx="1" type="subTitle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8" name="Google Shape;4098;p168"/>
          <p:cNvSpPr txBox="1"/>
          <p:nvPr>
            <p:ph idx="2" type="subTitle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9" name="Google Shape;4099;p168"/>
          <p:cNvSpPr txBox="1"/>
          <p:nvPr>
            <p:ph hasCustomPrompt="1" type="title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00" name="Google Shape;4100;p168"/>
          <p:cNvSpPr txBox="1"/>
          <p:nvPr>
            <p:ph idx="3" type="subTitle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1" name="Google Shape;4101;p168"/>
          <p:cNvSpPr txBox="1"/>
          <p:nvPr>
            <p:ph idx="4" type="subTitle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2" name="Google Shape;4102;p168"/>
          <p:cNvSpPr txBox="1"/>
          <p:nvPr>
            <p:ph hasCustomPrompt="1" idx="5" type="title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03" name="Google Shape;4103;p168"/>
          <p:cNvSpPr txBox="1"/>
          <p:nvPr>
            <p:ph idx="6" type="subTitle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4" name="Google Shape;4104;p168"/>
          <p:cNvSpPr txBox="1"/>
          <p:nvPr>
            <p:ph idx="7" type="subTitle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5" name="Google Shape;4105;p168"/>
          <p:cNvSpPr txBox="1"/>
          <p:nvPr>
            <p:ph hasCustomPrompt="1" idx="8" type="title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06" name="Google Shape;4106;p168"/>
          <p:cNvSpPr txBox="1"/>
          <p:nvPr>
            <p:ph idx="9" type="subTitle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7" name="Google Shape;4107;p168"/>
          <p:cNvSpPr txBox="1"/>
          <p:nvPr>
            <p:ph idx="13" type="subTitle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8" name="Google Shape;4108;p168"/>
          <p:cNvSpPr txBox="1"/>
          <p:nvPr>
            <p:ph hasCustomPrompt="1" idx="14" type="title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09" name="Google Shape;4109;p168"/>
          <p:cNvSpPr txBox="1"/>
          <p:nvPr>
            <p:ph idx="15" type="subTitle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0" name="Google Shape;4110;p168"/>
          <p:cNvSpPr txBox="1"/>
          <p:nvPr>
            <p:ph idx="16" type="subTitle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1" name="Google Shape;4111;p168"/>
          <p:cNvSpPr txBox="1"/>
          <p:nvPr>
            <p:ph hasCustomPrompt="1" idx="17" type="title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12" name="Google Shape;4112;p168"/>
          <p:cNvSpPr txBox="1"/>
          <p:nvPr>
            <p:ph idx="18" type="subTitle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3" name="Google Shape;4113;p168"/>
          <p:cNvSpPr txBox="1"/>
          <p:nvPr>
            <p:ph idx="19" type="subTitle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4" name="Google Shape;4114;p168"/>
          <p:cNvSpPr txBox="1"/>
          <p:nvPr>
            <p:ph hasCustomPrompt="1" idx="20" type="title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4115" name="Google Shape;4115;p168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4116" name="Google Shape;4116;p168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168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168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168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168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168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168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168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168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5" name="Google Shape;4125;p168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4126" name="Google Shape;4126;p16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16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16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16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168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16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168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16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16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5" name="Google Shape;4135;p168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4136" name="Google Shape;4136;p168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168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168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9" name="Google Shape;4139;p168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4140" name="Google Shape;4140;p16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16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16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3" name="Google Shape;4143;p168"/>
          <p:cNvSpPr txBox="1"/>
          <p:nvPr>
            <p:ph idx="21"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5" name="Google Shape;4145;p169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4146" name="Google Shape;4146;p16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16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16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16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0" name="Google Shape;4150;p169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4151" name="Google Shape;4151;p169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169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169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169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169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169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169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169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169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169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169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169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3" name="Google Shape;4163;p169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4164" name="Google Shape;4164;p16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16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16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7" name="Google Shape;4167;p169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4168" name="Google Shape;4168;p169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169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169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169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169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169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169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169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169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169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169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169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169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169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169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169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4" name="Google Shape;4184;p169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185" name="Google Shape;4185;p169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1"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170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4188" name="Google Shape;4188;p17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17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17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17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2" name="Google Shape;4192;p170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4193" name="Google Shape;4193;p170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170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170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170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170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170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170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170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170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170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170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170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5" name="Google Shape;4205;p170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4206" name="Google Shape;4206;p17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17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17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9" name="Google Shape;4209;p170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4210" name="Google Shape;4210;p170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170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170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170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170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170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170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170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170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170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170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170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170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170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170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170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6" name="Google Shape;4226;p170"/>
          <p:cNvSpPr txBox="1"/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227" name="Google Shape;4227;p170"/>
          <p:cNvSpPr txBox="1"/>
          <p:nvPr>
            <p:ph idx="2" type="title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2">
    <p:spTree>
      <p:nvGrpSpPr>
        <p:cNvPr id="4228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p171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fmla="val 6205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0" name="Google Shape;4230;p171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1" name="Google Shape;4231;p171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2" name="Google Shape;4232;p171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4233" name="Google Shape;4233;p171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171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171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171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171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171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171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171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171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171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171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171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5" name="Google Shape;4245;p171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4246" name="Google Shape;4246;p17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171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17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17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17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171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17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17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171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17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17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17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17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171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171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1" name="Google Shape;4261;p171"/>
          <p:cNvSpPr txBox="1"/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262" name="Google Shape;4262;p171"/>
          <p:cNvSpPr txBox="1"/>
          <p:nvPr>
            <p:ph idx="2" type="title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4263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p172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65" name="Google Shape;4265;p172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66" name="Google Shape;4266;p172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4267" name="Google Shape;4267;p17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4268" name="Google Shape;4268;p17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17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17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17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17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17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17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17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17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7" name="Google Shape;4277;p17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4278" name="Google Shape;4278;p17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279" name="Google Shape;4279;p17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7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7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7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7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17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7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7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7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7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7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7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91" name="Google Shape;4291;p172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172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3" name="Google Shape;4293;p17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94" name="Google Shape;4294;p17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17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17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7" name="Google Shape;4297;p172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3"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p173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0" name="Google Shape;4300;p173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01" name="Google Shape;4301;p173"/>
          <p:cNvSpPr txBox="1"/>
          <p:nvPr>
            <p:ph hasCustomPrompt="1" idx="2" type="title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4302" name="Google Shape;4302;p173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4303" name="Google Shape;4303;p17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17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17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17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17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17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17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17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17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2" name="Google Shape;4312;p173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4313" name="Google Shape;4313;p17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14" name="Google Shape;4314;p17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17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17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17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17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17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17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17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17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7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7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7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6" name="Google Shape;4326;p173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173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8" name="Google Shape;4328;p173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329" name="Google Shape;4329;p17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17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17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4332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p174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34" name="Google Shape;4334;p174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35" name="Google Shape;4335;p174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4336" name="Google Shape;4336;p174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4337" name="Google Shape;4337;p17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17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17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17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1" name="Google Shape;4341;p174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4342" name="Google Shape;4342;p174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17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17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174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17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17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17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17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17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174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174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174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4" name="Google Shape;4354;p174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4355" name="Google Shape;4355;p17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17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17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8" name="Google Shape;4358;p174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4359" name="Google Shape;4359;p174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17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17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17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174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17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174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174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174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174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174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174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174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17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17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174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4"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175"/>
          <p:cNvSpPr txBox="1"/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7" name="Google Shape;4377;p175"/>
          <p:cNvSpPr txBox="1"/>
          <p:nvPr>
            <p:ph idx="1" type="subTitle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78" name="Google Shape;4378;p175"/>
          <p:cNvSpPr txBox="1"/>
          <p:nvPr>
            <p:ph hasCustomPrompt="1" idx="2" type="title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4379" name="Google Shape;4379;p17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4380" name="Google Shape;4380;p17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17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17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17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17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17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17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17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17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9" name="Google Shape;4389;p17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4390" name="Google Shape;4390;p17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1" name="Google Shape;4391;p17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17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17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17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17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17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17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17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17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17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17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17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3" name="Google Shape;4403;p17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17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5" name="Google Shape;4405;p17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406" name="Google Shape;4406;p17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17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17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176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411" name="Google Shape;4411;p176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4_1">
    <p:spTree>
      <p:nvGrpSpPr>
        <p:cNvPr id="4412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177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4" name="Google Shape;4414;p177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5" name="Google Shape;4415;p177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4416" name="Google Shape;4416;p17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177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17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177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17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177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17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17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17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177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177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177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8" name="Google Shape;4428;p177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4429" name="Google Shape;4429;p17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177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17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17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17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177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17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17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17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17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17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17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17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177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177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4" name="Google Shape;4444;p177"/>
          <p:cNvSpPr txBox="1"/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5" name="Google Shape;4445;p177"/>
          <p:cNvSpPr txBox="1"/>
          <p:nvPr>
            <p:ph idx="1" type="subTitle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6" name="Google Shape;4446;p177"/>
          <p:cNvSpPr txBox="1"/>
          <p:nvPr>
            <p:ph idx="2" type="subTitle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47" name="Google Shape;4447;p177"/>
          <p:cNvSpPr txBox="1"/>
          <p:nvPr>
            <p:ph idx="3" type="subTitle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8" name="Google Shape;4448;p177"/>
          <p:cNvSpPr txBox="1"/>
          <p:nvPr>
            <p:ph idx="4" type="subTitle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49" name="Google Shape;4449;p177"/>
          <p:cNvSpPr txBox="1"/>
          <p:nvPr>
            <p:ph idx="5" type="subTitle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0" name="Google Shape;4450;p177"/>
          <p:cNvSpPr txBox="1"/>
          <p:nvPr>
            <p:ph idx="6" type="subTitle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5">
    <p:spTree>
      <p:nvGrpSpPr>
        <p:cNvPr id="4451" name="Shape 4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2" name="Google Shape;4452;p178"/>
          <p:cNvSpPr txBox="1"/>
          <p:nvPr>
            <p:ph idx="1" type="subTitle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3" name="Google Shape;4453;p178"/>
          <p:cNvSpPr txBox="1"/>
          <p:nvPr>
            <p:ph idx="2" type="subTitle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4" name="Google Shape;4454;p178"/>
          <p:cNvSpPr txBox="1"/>
          <p:nvPr>
            <p:ph idx="3" type="subTitle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5" name="Google Shape;4455;p178"/>
          <p:cNvSpPr txBox="1"/>
          <p:nvPr>
            <p:ph idx="4" type="subTitle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6" name="Google Shape;4456;p178"/>
          <p:cNvSpPr txBox="1"/>
          <p:nvPr>
            <p:ph idx="5" type="subTitle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7" name="Google Shape;4457;p178"/>
          <p:cNvSpPr txBox="1"/>
          <p:nvPr>
            <p:ph idx="6" type="subTitle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8" name="Google Shape;4458;p178"/>
          <p:cNvSpPr txBox="1"/>
          <p:nvPr>
            <p:ph idx="7" type="subTitle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9" name="Google Shape;4459;p178"/>
          <p:cNvSpPr txBox="1"/>
          <p:nvPr>
            <p:ph idx="8" type="subTitle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60" name="Google Shape;4460;p17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461" name="Shape 4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2" name="Google Shape;4462;p17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3" name="Google Shape;4463;p17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4" name="Google Shape;4464;p179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4465" name="Google Shape;4465;p179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179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179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179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179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179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179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179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179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179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179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179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7" name="Google Shape;4477;p179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4478" name="Google Shape;4478;p17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179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17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17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17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179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17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17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179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17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17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17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17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179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179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3" name="Google Shape;4493;p179"/>
          <p:cNvSpPr txBox="1"/>
          <p:nvPr>
            <p:ph idx="1" type="subTitle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4" name="Google Shape;4494;p179"/>
          <p:cNvSpPr txBox="1"/>
          <p:nvPr>
            <p:ph idx="2" type="subTitle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95" name="Google Shape;4495;p179"/>
          <p:cNvSpPr txBox="1"/>
          <p:nvPr>
            <p:ph idx="3" type="subTitle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6" name="Google Shape;4496;p179"/>
          <p:cNvSpPr txBox="1"/>
          <p:nvPr>
            <p:ph idx="4" type="subTitle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97" name="Google Shape;4497;p179"/>
          <p:cNvSpPr txBox="1"/>
          <p:nvPr>
            <p:ph idx="5" type="subTitle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8" name="Google Shape;4498;p179"/>
          <p:cNvSpPr txBox="1"/>
          <p:nvPr>
            <p:ph idx="6" type="subTitle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99" name="Google Shape;4499;p179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p180"/>
          <p:cNvSpPr txBox="1"/>
          <p:nvPr>
            <p:ph idx="1" type="subTitle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2" name="Google Shape;4502;p180"/>
          <p:cNvSpPr txBox="1"/>
          <p:nvPr>
            <p:ph idx="2" type="subTitle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3" name="Google Shape;4503;p180"/>
          <p:cNvSpPr txBox="1"/>
          <p:nvPr>
            <p:ph idx="3" type="subTitle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4" name="Google Shape;4504;p180"/>
          <p:cNvSpPr txBox="1"/>
          <p:nvPr>
            <p:ph idx="4" type="subTitle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5" name="Google Shape;4505;p180"/>
          <p:cNvSpPr txBox="1"/>
          <p:nvPr>
            <p:ph idx="5" type="subTitle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6" name="Google Shape;4506;p180"/>
          <p:cNvSpPr txBox="1"/>
          <p:nvPr>
            <p:ph idx="6" type="subTitle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7" name="Google Shape;4507;p18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4508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9" name="Google Shape;4509;p181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4510" name="Google Shape;4510;p18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18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18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18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18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18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18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18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18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18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18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1" name="Google Shape;4521;p181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4522" name="Google Shape;4522;p181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181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181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5" name="Google Shape;4525;p181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4526" name="Google Shape;4526;p18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18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18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9" name="Google Shape;4529;p181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4530" name="Google Shape;4530;p18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18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18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18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18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18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18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18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18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18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18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18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18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18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18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18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6" name="Google Shape;4546;p181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7" name="Google Shape;4547;p181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48" name="Google Shape;4548;p181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9" name="Google Shape;4549;p181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50" name="Google Shape;4550;p181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1" name="Google Shape;4551;p181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52" name="Google Shape;4552;p181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3" name="Google Shape;4553;p181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54" name="Google Shape;4554;p18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182"/>
          <p:cNvSpPr txBox="1"/>
          <p:nvPr>
            <p:ph idx="1" type="subTitle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7" name="Google Shape;4557;p182"/>
          <p:cNvSpPr txBox="1"/>
          <p:nvPr>
            <p:ph idx="2" type="subTitle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58" name="Google Shape;4558;p182"/>
          <p:cNvSpPr txBox="1"/>
          <p:nvPr>
            <p:ph idx="3" type="subTitle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9" name="Google Shape;4559;p182"/>
          <p:cNvSpPr txBox="1"/>
          <p:nvPr>
            <p:ph idx="4" type="subTitle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0" name="Google Shape;4560;p182"/>
          <p:cNvSpPr txBox="1"/>
          <p:nvPr>
            <p:ph idx="5" type="subTitle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1" name="Google Shape;4561;p182"/>
          <p:cNvSpPr txBox="1"/>
          <p:nvPr>
            <p:ph idx="6" type="subTitle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2" name="Google Shape;4562;p18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4563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p183"/>
          <p:cNvSpPr txBox="1"/>
          <p:nvPr>
            <p:ph hasCustomPrompt="1" type="title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65" name="Google Shape;4565;p183"/>
          <p:cNvSpPr txBox="1"/>
          <p:nvPr>
            <p:ph idx="1" type="subTitle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4566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p184"/>
          <p:cNvSpPr txBox="1"/>
          <p:nvPr>
            <p:ph hasCustomPrompt="1" type="title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68" name="Google Shape;4568;p184"/>
          <p:cNvSpPr txBox="1"/>
          <p:nvPr>
            <p:ph idx="1" type="subTitle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569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185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1" name="Google Shape;4571;p185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2" name="Google Shape;4572;p185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3" name="Google Shape;4573;p185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4" name="Google Shape;4574;p185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5" name="Google Shape;4575;p185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6" name="Google Shape;4576;p185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7" name="Google Shape;4577;p185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8" name="Google Shape;4578;p185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9" name="Google Shape;4579;p185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80" name="Google Shape;4580;p185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81" name="Google Shape;4581;p185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82" name="Google Shape;4582;p185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583" name="Google Shape;4583;p185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584" name="Google Shape;4584;p185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185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185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185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185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185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185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185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185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3" name="Google Shape;4593;p185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594" name="Google Shape;4594;p185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595" name="Google Shape;4595;p185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6" name="Google Shape;4596;p185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7" name="Google Shape;4597;p185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8" name="Google Shape;4598;p185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9" name="Google Shape;4599;p185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0" name="Google Shape;4600;p185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1" name="Google Shape;4601;p185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2" name="Google Shape;4602;p185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3" name="Google Shape;4603;p185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4" name="Google Shape;4604;p185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5" name="Google Shape;4605;p185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6" name="Google Shape;4606;p185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07" name="Google Shape;4607;p185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185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9" name="Google Shape;4609;p185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610" name="Google Shape;4610;p185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185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185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3" name="Google Shape;4613;p18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614" name="Shape 4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" name="Google Shape;4615;p18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18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18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8" name="Google Shape;4618;p18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619" name="Google Shape;4619;p18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18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18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18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18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18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18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18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18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8" name="Google Shape;4628;p18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629" name="Google Shape;4629;p18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630" name="Google Shape;4630;p18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18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18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18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18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18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18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18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18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18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18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18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2" name="Google Shape;4642;p186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186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4" name="Google Shape;4644;p18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645" name="Google Shape;4645;p18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18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18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8" name="Google Shape;4648;p18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4649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p187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51" name="Google Shape;4651;p187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52" name="Google Shape;4652;p187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53" name="Google Shape;4653;p187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54" name="Google Shape;4654;p187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55" name="Google Shape;4655;p187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56" name="Google Shape;4656;p187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57" name="Google Shape;4657;p18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18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18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18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1" name="Google Shape;4661;p187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662" name="Google Shape;4662;p18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18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18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18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18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18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18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18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18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18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18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3" name="Google Shape;4673;p187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674" name="Google Shape;4674;p18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18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18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18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18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18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18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18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18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18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18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18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18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18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18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18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0"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p188"/>
          <p:cNvSpPr txBox="1"/>
          <p:nvPr>
            <p:ph hasCustomPrompt="1" type="title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92" name="Google Shape;4692;p188"/>
          <p:cNvSpPr txBox="1"/>
          <p:nvPr>
            <p:ph idx="1" type="subTitle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93" name="Google Shape;4693;p188"/>
          <p:cNvSpPr txBox="1"/>
          <p:nvPr>
            <p:ph hasCustomPrompt="1" idx="2" type="title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94" name="Google Shape;4694;p188"/>
          <p:cNvSpPr txBox="1"/>
          <p:nvPr>
            <p:ph idx="3" type="subTitle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95" name="Google Shape;4695;p188"/>
          <p:cNvSpPr txBox="1"/>
          <p:nvPr>
            <p:ph hasCustomPrompt="1" idx="4" type="title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96" name="Google Shape;4696;p188"/>
          <p:cNvSpPr txBox="1"/>
          <p:nvPr>
            <p:ph idx="5" type="subTitle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97" name="Google Shape;4697;p188"/>
          <p:cNvSpPr txBox="1"/>
          <p:nvPr>
            <p:ph hasCustomPrompt="1" idx="6" type="title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98" name="Google Shape;4698;p188"/>
          <p:cNvSpPr txBox="1"/>
          <p:nvPr>
            <p:ph idx="7" type="subTitle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99" name="Google Shape;4699;p188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700" name="Google Shape;4700;p188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701" name="Google Shape;4701;p188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188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188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188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188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188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188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188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188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0" name="Google Shape;4710;p188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711" name="Google Shape;4711;p188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712" name="Google Shape;4712;p188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3" name="Google Shape;4713;p188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4" name="Google Shape;4714;p188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5" name="Google Shape;4715;p188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6" name="Google Shape;4716;p188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7" name="Google Shape;4717;p188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8" name="Google Shape;4718;p188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9" name="Google Shape;4719;p188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0" name="Google Shape;4720;p188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1" name="Google Shape;4721;p188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2" name="Google Shape;4722;p188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3" name="Google Shape;4723;p188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24" name="Google Shape;4724;p188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188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6" name="Google Shape;4726;p188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727" name="Google Shape;4727;p188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188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188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1">
    <p:spTree>
      <p:nvGrpSpPr>
        <p:cNvPr id="4730" name="Shape 4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" name="Google Shape;4731;p189"/>
          <p:cNvSpPr txBox="1"/>
          <p:nvPr>
            <p:ph hasCustomPrompt="1" type="title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32" name="Google Shape;4732;p189"/>
          <p:cNvSpPr txBox="1"/>
          <p:nvPr>
            <p:ph idx="1" type="subTitle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33" name="Google Shape;4733;p189"/>
          <p:cNvSpPr txBox="1"/>
          <p:nvPr>
            <p:ph hasCustomPrompt="1" idx="2" type="title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34" name="Google Shape;4734;p189"/>
          <p:cNvSpPr txBox="1"/>
          <p:nvPr>
            <p:ph idx="3" type="subTitle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735" name="Google Shape;4735;p189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4736" name="Google Shape;4736;p18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18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18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18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0" name="Google Shape;4740;p18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41" name="Google Shape;4741;p18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18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18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18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18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18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18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18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18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18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18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2" name="Google Shape;4752;p18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753" name="Google Shape;4753;p18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18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18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18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18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18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18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18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18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18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18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18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18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18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18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18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4769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p190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3"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p191"/>
          <p:cNvSpPr txBox="1"/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"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4" name="Google Shape;4774;p192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775" name="Google Shape;4775;p192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192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192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192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192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192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192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192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192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192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192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192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192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192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192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192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1" name="Google Shape;4791;p192"/>
          <p:cNvSpPr txBox="1"/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7">
    <p:spTree>
      <p:nvGrpSpPr>
        <p:cNvPr id="4792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p193"/>
          <p:cNvSpPr txBox="1"/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94" name="Google Shape;4794;p193"/>
          <p:cNvSpPr txBox="1"/>
          <p:nvPr>
            <p:ph idx="1" type="subTitle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5">
    <p:spTree>
      <p:nvGrpSpPr>
        <p:cNvPr id="4795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p194"/>
          <p:cNvSpPr txBox="1"/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97" name="Google Shape;4797;p194"/>
          <p:cNvSpPr txBox="1"/>
          <p:nvPr>
            <p:ph idx="1" type="subTitle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98" name="Google Shape;4798;p19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19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0" name="Google Shape;4800;p19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1" name="Google Shape;4801;p19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802" name="Google Shape;4802;p19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19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19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19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19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19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19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19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19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1" name="Google Shape;4811;p19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812" name="Google Shape;4812;p19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813" name="Google Shape;4813;p19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19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19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6" name="Google Shape;4816;p19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7" name="Google Shape;4817;p19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8" name="Google Shape;4818;p19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9" name="Google Shape;4819;p19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0" name="Google Shape;4820;p19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1" name="Google Shape;4821;p19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19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19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19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25" name="Google Shape;4825;p19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19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7" name="Google Shape;4827;p19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828" name="Google Shape;4828;p19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19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19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8" name="Google Shape;178;p21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79" name="Google Shape;179;p2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91" name="Google Shape;191;p21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95" name="Google Shape;195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99" name="Google Shape;199;p2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4831" name="Shape 4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" name="Google Shape;4832;p195"/>
          <p:cNvSpPr txBox="1"/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33" name="Google Shape;4833;p195"/>
          <p:cNvSpPr txBox="1"/>
          <p:nvPr>
            <p:ph idx="1" type="subTitle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834" name="Google Shape;4834;p19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4835" name="Google Shape;4835;p19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19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19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19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9" name="Google Shape;4839;p195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840" name="Google Shape;4840;p19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19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19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19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19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19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19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19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19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19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195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1" name="Google Shape;4851;p19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52" name="Google Shape;4852;p195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195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195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195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195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195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195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195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195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195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195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195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195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195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195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195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868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196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0" name="Google Shape;4870;p196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71" name="Google Shape;4871;p196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72" name="Google Shape;4872;p196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4873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4" name="Google Shape;4874;p197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875" name="Google Shape;4875;p197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876" name="Google Shape;4876;p197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197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197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197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197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197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197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197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197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5" name="Google Shape;4885;p197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886" name="Google Shape;4886;p197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887" name="Google Shape;4887;p197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8" name="Google Shape;4888;p197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9" name="Google Shape;4889;p197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0" name="Google Shape;4890;p197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1" name="Google Shape;4891;p197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2" name="Google Shape;4892;p197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3" name="Google Shape;4893;p197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4" name="Google Shape;4894;p197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5" name="Google Shape;4895;p197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6" name="Google Shape;4896;p197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7" name="Google Shape;4897;p197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8" name="Google Shape;4898;p197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99" name="Google Shape;4899;p197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197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1" name="Google Shape;4901;p197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902" name="Google Shape;4902;p197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197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4" name="Google Shape;4904;p197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4905" name="Shape 4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6" name="Google Shape;4906;p198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4907" name="Google Shape;4907;p19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19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19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19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1" name="Google Shape;4911;p198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912" name="Google Shape;4912;p19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19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19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19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19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19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19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19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19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19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19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3" name="Google Shape;4923;p198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924" name="Google Shape;4924;p19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19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19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19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19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19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19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19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19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19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19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19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19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19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19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19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4940" name="Shape 4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1" name="Google Shape;4941;p19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2" name="Google Shape;4942;p19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3" name="Google Shape;4943;p19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4" name="Google Shape;4944;p19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945" name="Google Shape;4945;p19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19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19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19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19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19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19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19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19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4" name="Google Shape;4954;p19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955" name="Google Shape;4955;p19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956" name="Google Shape;4956;p19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19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19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19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19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19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19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19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19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19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19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19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68" name="Google Shape;4968;p19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19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0" name="Google Shape;4970;p19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971" name="Google Shape;4971;p19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19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19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4974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Google Shape;4975;p200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6" name="Google Shape;4976;p200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4977" name="Google Shape;4977;p20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0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0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0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0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0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0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0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0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6" name="Google Shape;4986;p20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4987" name="Google Shape;4987;p20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988" name="Google Shape;4988;p20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20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20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20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20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20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20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20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20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20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20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20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0" name="Google Shape;5000;p200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00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2" name="Google Shape;5002;p20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003" name="Google Shape;5003;p20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20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20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2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17" name="Google Shape;217;p2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2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29" name="Google Shape;229;p22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46" name="Google Shape;246;p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2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50" name="Google Shape;250;p22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2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3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57" name="Google Shape;257;p2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3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69" name="Google Shape;269;p23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3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86" name="Google Shape;286;p2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3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1" name="Google Shape;291;p23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5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95" name="Google Shape;295;p2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305" name="Google Shape;305;p2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5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15" name="Google Shape;315;p25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5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19" name="Google Shape;319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5"/>
          <p:cNvSpPr txBox="1"/>
          <p:nvPr>
            <p:ph idx="1" type="subTitle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" type="subTitle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hasCustomPrompt="1"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5" name="Google Shape;325;p25"/>
          <p:cNvSpPr txBox="1"/>
          <p:nvPr>
            <p:ph idx="3" type="subTitle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4" type="subTitle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hasCustomPrompt="1" idx="5" type="title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/>
          <p:nvPr>
            <p:ph idx="6" type="subTitle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idx="7" type="subTitle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hasCustomPrompt="1" idx="8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1" name="Google Shape;331;p25"/>
          <p:cNvSpPr txBox="1"/>
          <p:nvPr>
            <p:ph idx="9" type="subTitle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13" type="subTitle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" name="Google Shape;333;p25"/>
          <p:cNvSpPr txBox="1"/>
          <p:nvPr>
            <p:ph hasCustomPrompt="1" idx="14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4" name="Google Shape;334;p25"/>
          <p:cNvSpPr txBox="1"/>
          <p:nvPr>
            <p:ph idx="15" type="title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6"/>
          <p:cNvSpPr txBox="1"/>
          <p:nvPr>
            <p:ph idx="2" type="subTitle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hasCustomPrompt="1" idx="3" type="title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0" name="Google Shape;340;p26"/>
          <p:cNvSpPr txBox="1"/>
          <p:nvPr>
            <p:ph idx="4" type="subTitle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6"/>
          <p:cNvSpPr txBox="1"/>
          <p:nvPr>
            <p:ph idx="5" type="subTitle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hasCustomPrompt="1" idx="6" type="title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3" name="Google Shape;343;p2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47" name="Google Shape;347;p2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57" name="Google Shape;357;p2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58" name="Google Shape;358;p2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26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73" name="Google Shape;373;p2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6"/>
          <p:cNvSpPr txBox="1"/>
          <p:nvPr>
            <p:ph idx="7" type="subTitle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26"/>
          <p:cNvSpPr txBox="1"/>
          <p:nvPr>
            <p:ph idx="8" type="subTitle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26"/>
          <p:cNvSpPr txBox="1"/>
          <p:nvPr>
            <p:ph hasCustomPrompt="1" idx="9" type="title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0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idx="1" type="subTitle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1" name="Google Shape;381;p27"/>
          <p:cNvSpPr txBox="1"/>
          <p:nvPr>
            <p:ph idx="2" type="subTitle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2" name="Google Shape;382;p27"/>
          <p:cNvSpPr txBox="1"/>
          <p:nvPr>
            <p:ph hasCustomPrompt="1" type="title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3" name="Google Shape;383;p27"/>
          <p:cNvSpPr txBox="1"/>
          <p:nvPr>
            <p:ph idx="3" type="subTitle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7"/>
          <p:cNvSpPr txBox="1"/>
          <p:nvPr>
            <p:ph idx="4" type="subTitle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27"/>
          <p:cNvSpPr txBox="1"/>
          <p:nvPr>
            <p:ph hasCustomPrompt="1" idx="5" type="title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6" name="Google Shape;386;p27"/>
          <p:cNvSpPr txBox="1"/>
          <p:nvPr>
            <p:ph idx="6" type="subTitle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27"/>
          <p:cNvSpPr txBox="1"/>
          <p:nvPr>
            <p:ph idx="7" type="subTitle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7"/>
          <p:cNvSpPr txBox="1"/>
          <p:nvPr>
            <p:ph hasCustomPrompt="1" idx="8" type="title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9" name="Google Shape;389;p27"/>
          <p:cNvSpPr txBox="1"/>
          <p:nvPr>
            <p:ph idx="9" type="subTitle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" name="Google Shape;390;p27"/>
          <p:cNvSpPr txBox="1"/>
          <p:nvPr>
            <p:ph idx="13" type="subTitle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1" name="Google Shape;391;p27"/>
          <p:cNvSpPr txBox="1"/>
          <p:nvPr>
            <p:ph hasCustomPrompt="1" idx="14" type="title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2" name="Google Shape;392;p27"/>
          <p:cNvSpPr txBox="1"/>
          <p:nvPr>
            <p:ph idx="15" type="subTitle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27"/>
          <p:cNvSpPr txBox="1"/>
          <p:nvPr>
            <p:ph idx="16" type="subTitle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hasCustomPrompt="1" idx="17" type="title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27"/>
          <p:cNvSpPr txBox="1"/>
          <p:nvPr>
            <p:ph idx="18" type="subTitle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27"/>
          <p:cNvSpPr txBox="1"/>
          <p:nvPr>
            <p:ph idx="19" type="subTitle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" name="Google Shape;397;p27"/>
          <p:cNvSpPr txBox="1"/>
          <p:nvPr>
            <p:ph hasCustomPrompt="1" idx="20" type="title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398" name="Google Shape;398;p27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399" name="Google Shape;399;p2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409" name="Google Shape;409;p2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419" name="Google Shape;419;p27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423" name="Google Shape;423;p2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7"/>
          <p:cNvSpPr txBox="1"/>
          <p:nvPr>
            <p:ph idx="21"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429" name="Google Shape;429;p2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434" name="Google Shape;434;p28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8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447" name="Google Shape;447;p2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8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451" name="Google Shape;451;p28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8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68" name="Google Shape;468;p28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9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471" name="Google Shape;471;p2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9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476" name="Google Shape;476;p29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489" name="Google Shape;489;p2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493" name="Google Shape;493;p29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29"/>
          <p:cNvSpPr txBox="1"/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10" name="Google Shape;510;p29"/>
          <p:cNvSpPr txBox="1"/>
          <p:nvPr>
            <p:ph idx="2" type="title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fmla="val 6205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0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516" name="Google Shape;516;p30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0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529" name="Google Shape;529;p3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0"/>
          <p:cNvSpPr txBox="1"/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45" name="Google Shape;545;p30"/>
          <p:cNvSpPr txBox="1"/>
          <p:nvPr>
            <p:ph idx="2" type="title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8" name="Google Shape;548;p31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9" name="Google Shape;549;p31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50" name="Google Shape;550;p31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51" name="Google Shape;551;p3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1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61" name="Google Shape;561;p31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62" name="Google Shape;562;p31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31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77" name="Google Shape;577;p3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1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3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3" name="Google Shape;583;p32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4" name="Google Shape;584;p32"/>
          <p:cNvSpPr txBox="1"/>
          <p:nvPr>
            <p:ph hasCustomPrompt="1" idx="2" type="title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85" name="Google Shape;585;p3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86" name="Google Shape;586;p3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96" name="Google Shape;596;p3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97" name="Google Shape;597;p3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32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12" name="Google Shape;612;p3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3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7" name="Google Shape;617;p33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8" name="Google Shape;618;p33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19" name="Google Shape;619;p33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620" name="Google Shape;620;p3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3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625" name="Google Shape;625;p33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3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638" name="Google Shape;638;p3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3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642" name="Google Shape;642;p33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 txBox="1"/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0" name="Google Shape;660;p34"/>
          <p:cNvSpPr txBox="1"/>
          <p:nvPr>
            <p:ph idx="1" type="subTitle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1" name="Google Shape;661;p34"/>
          <p:cNvSpPr txBox="1"/>
          <p:nvPr>
            <p:ph hasCustomPrompt="1" idx="2" type="title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62" name="Google Shape;662;p34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63" name="Google Shape;663;p3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4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73" name="Google Shape;673;p3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74" name="Google Shape;674;p3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3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4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89" name="Google Shape;689;p3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5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94" name="Google Shape;694;p35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4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6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6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699" name="Google Shape;699;p36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712" name="Google Shape;712;p3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6"/>
          <p:cNvSpPr txBox="1"/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8" name="Google Shape;728;p36"/>
          <p:cNvSpPr txBox="1"/>
          <p:nvPr>
            <p:ph idx="1" type="subTitle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9" name="Google Shape;729;p36"/>
          <p:cNvSpPr txBox="1"/>
          <p:nvPr>
            <p:ph idx="2" type="subTitle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0" name="Google Shape;730;p36"/>
          <p:cNvSpPr txBox="1"/>
          <p:nvPr>
            <p:ph idx="3" type="subTitle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1" name="Google Shape;731;p36"/>
          <p:cNvSpPr txBox="1"/>
          <p:nvPr>
            <p:ph idx="4" type="subTitle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2" name="Google Shape;732;p36"/>
          <p:cNvSpPr txBox="1"/>
          <p:nvPr>
            <p:ph idx="5" type="subTitle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3" name="Google Shape;733;p36"/>
          <p:cNvSpPr txBox="1"/>
          <p:nvPr>
            <p:ph idx="6" type="subTitle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5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/>
          <p:nvPr>
            <p:ph idx="1" type="subTitle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6" name="Google Shape;736;p37"/>
          <p:cNvSpPr txBox="1"/>
          <p:nvPr>
            <p:ph idx="2" type="subTitle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7" name="Google Shape;737;p37"/>
          <p:cNvSpPr txBox="1"/>
          <p:nvPr>
            <p:ph idx="3" type="subTitle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8" name="Google Shape;738;p37"/>
          <p:cNvSpPr txBox="1"/>
          <p:nvPr>
            <p:ph idx="4" type="subTitle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9" name="Google Shape;739;p37"/>
          <p:cNvSpPr txBox="1"/>
          <p:nvPr>
            <p:ph idx="5" type="subTitle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0" name="Google Shape;740;p37"/>
          <p:cNvSpPr txBox="1"/>
          <p:nvPr>
            <p:ph idx="6" type="subTitle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1" name="Google Shape;741;p37"/>
          <p:cNvSpPr txBox="1"/>
          <p:nvPr>
            <p:ph idx="7" type="subTitle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2" name="Google Shape;742;p37"/>
          <p:cNvSpPr txBox="1"/>
          <p:nvPr>
            <p:ph idx="8" type="subTitle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3" name="Google Shape;743;p3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38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748" name="Google Shape;748;p38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761" name="Google Shape;761;p3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8"/>
          <p:cNvSpPr txBox="1"/>
          <p:nvPr>
            <p:ph idx="1" type="subTitle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7" name="Google Shape;777;p38"/>
          <p:cNvSpPr txBox="1"/>
          <p:nvPr>
            <p:ph idx="2" type="subTitle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8" name="Google Shape;778;p38"/>
          <p:cNvSpPr txBox="1"/>
          <p:nvPr>
            <p:ph idx="3" type="subTitle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9" name="Google Shape;779;p38"/>
          <p:cNvSpPr txBox="1"/>
          <p:nvPr>
            <p:ph idx="4" type="subTitle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0" name="Google Shape;780;p38"/>
          <p:cNvSpPr txBox="1"/>
          <p:nvPr>
            <p:ph idx="5" type="subTitle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1" name="Google Shape;781;p38"/>
          <p:cNvSpPr txBox="1"/>
          <p:nvPr>
            <p:ph idx="6" type="subTitle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2" name="Google Shape;782;p38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"/>
          <p:cNvSpPr txBox="1"/>
          <p:nvPr>
            <p:ph idx="1" type="subTitle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5" name="Google Shape;785;p39"/>
          <p:cNvSpPr txBox="1"/>
          <p:nvPr>
            <p:ph idx="2" type="subTitle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6" name="Google Shape;786;p39"/>
          <p:cNvSpPr txBox="1"/>
          <p:nvPr>
            <p:ph idx="3" type="subTitle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7" name="Google Shape;787;p39"/>
          <p:cNvSpPr txBox="1"/>
          <p:nvPr>
            <p:ph idx="4" type="subTitle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8" name="Google Shape;788;p39"/>
          <p:cNvSpPr txBox="1"/>
          <p:nvPr>
            <p:ph idx="5" type="subTitle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39"/>
          <p:cNvSpPr txBox="1"/>
          <p:nvPr>
            <p:ph idx="6" type="subTitle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0" name="Google Shape;790;p3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0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793" name="Google Shape;793;p4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805" name="Google Shape;805;p40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809" name="Google Shape;809;p4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0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813" name="Google Shape;813;p4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40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0" name="Google Shape;830;p40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1" name="Google Shape;831;p40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2" name="Google Shape;832;p40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3" name="Google Shape;833;p40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4" name="Google Shape;834;p40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5" name="Google Shape;835;p40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6" name="Google Shape;836;p40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7" name="Google Shape;837;p4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1"/>
          <p:cNvSpPr txBox="1"/>
          <p:nvPr>
            <p:ph idx="1" type="subTitle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0" name="Google Shape;840;p41"/>
          <p:cNvSpPr txBox="1"/>
          <p:nvPr>
            <p:ph idx="2" type="subTitle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1" name="Google Shape;841;p41"/>
          <p:cNvSpPr txBox="1"/>
          <p:nvPr>
            <p:ph idx="3" type="subTitle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2" name="Google Shape;842;p41"/>
          <p:cNvSpPr txBox="1"/>
          <p:nvPr>
            <p:ph idx="4" type="subTitle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3" name="Google Shape;843;p41"/>
          <p:cNvSpPr txBox="1"/>
          <p:nvPr>
            <p:ph idx="5" type="subTitle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4" name="Google Shape;844;p41"/>
          <p:cNvSpPr txBox="1"/>
          <p:nvPr>
            <p:ph idx="6" type="subTitle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5" name="Google Shape;845;p4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 txBox="1"/>
          <p:nvPr>
            <p:ph hasCustomPrompt="1" type="title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8" name="Google Shape;848;p42"/>
          <p:cNvSpPr txBox="1"/>
          <p:nvPr>
            <p:ph idx="1" type="subTitle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>
            <p:ph hasCustomPrompt="1" type="title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51" name="Google Shape;851;p43"/>
          <p:cNvSpPr txBox="1"/>
          <p:nvPr>
            <p:ph idx="1" type="subTitle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4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4" name="Google Shape;854;p44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5" name="Google Shape;855;p44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44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7" name="Google Shape;857;p44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8" name="Google Shape;858;p44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9" name="Google Shape;859;p44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44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1" name="Google Shape;861;p44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44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3" name="Google Shape;863;p44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4" name="Google Shape;864;p44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65" name="Google Shape;865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866" name="Google Shape;866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867" name="Google Shape;867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877" name="Google Shape;877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878" name="Google Shape;878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0" name="Google Shape;890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893" name="Google Shape;893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6" name="Google Shape;896;p4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5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5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5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5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902" name="Google Shape;902;p4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5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912" name="Google Shape;912;p4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913" name="Google Shape;913;p4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5" name="Google Shape;925;p4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5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928" name="Google Shape;928;p4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4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6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4" name="Google Shape;934;p46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5" name="Google Shape;935;p46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6" name="Google Shape;936;p46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7" name="Google Shape;937;p46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8" name="Google Shape;938;p46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39" name="Google Shape;939;p46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940" name="Google Shape;940;p4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46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945" name="Google Shape;945;p4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6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957" name="Google Shape;957;p4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0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7"/>
          <p:cNvSpPr txBox="1"/>
          <p:nvPr>
            <p:ph hasCustomPrompt="1" type="title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5" name="Google Shape;975;p47"/>
          <p:cNvSpPr txBox="1"/>
          <p:nvPr>
            <p:ph idx="1" type="subTitle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6" name="Google Shape;976;p47"/>
          <p:cNvSpPr txBox="1"/>
          <p:nvPr>
            <p:ph hasCustomPrompt="1" idx="2" type="title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7" name="Google Shape;977;p47"/>
          <p:cNvSpPr txBox="1"/>
          <p:nvPr>
            <p:ph idx="3" type="subTitle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8" name="Google Shape;978;p47"/>
          <p:cNvSpPr txBox="1"/>
          <p:nvPr>
            <p:ph hasCustomPrompt="1" idx="4" type="title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9" name="Google Shape;979;p47"/>
          <p:cNvSpPr txBox="1"/>
          <p:nvPr>
            <p:ph idx="5" type="subTitle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0" name="Google Shape;980;p47"/>
          <p:cNvSpPr txBox="1"/>
          <p:nvPr>
            <p:ph hasCustomPrompt="1" idx="6" type="title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81" name="Google Shape;981;p47"/>
          <p:cNvSpPr txBox="1"/>
          <p:nvPr>
            <p:ph idx="7" type="subTitle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82" name="Google Shape;982;p47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983" name="Google Shape;983;p47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984" name="Google Shape;984;p47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47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994" name="Google Shape;994;p47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995" name="Google Shape;995;p47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47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47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47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47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47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47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47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47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47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47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47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7" name="Google Shape;1007;p47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47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010" name="Google Shape;1010;p47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1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 txBox="1"/>
          <p:nvPr>
            <p:ph hasCustomPrompt="1" type="title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5" name="Google Shape;1015;p48"/>
          <p:cNvSpPr txBox="1"/>
          <p:nvPr>
            <p:ph idx="1" type="subTitle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6" name="Google Shape;1016;p48"/>
          <p:cNvSpPr txBox="1"/>
          <p:nvPr>
            <p:ph hasCustomPrompt="1" idx="2" type="title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7" name="Google Shape;1017;p48"/>
          <p:cNvSpPr txBox="1"/>
          <p:nvPr>
            <p:ph idx="3" type="subTitle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18" name="Google Shape;1018;p48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019" name="Google Shape;1019;p4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024" name="Google Shape;1024;p4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36" name="Google Shape;1036;p4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9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3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0"/>
          <p:cNvSpPr txBox="1"/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51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58" name="Google Shape;1058;p5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51"/>
          <p:cNvSpPr txBox="1"/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7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2"/>
          <p:cNvSpPr txBox="1"/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7" name="Google Shape;1077;p52"/>
          <p:cNvSpPr txBox="1"/>
          <p:nvPr>
            <p:ph idx="1" type="subTitle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5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3"/>
          <p:cNvSpPr txBox="1"/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0" name="Google Shape;1080;p53"/>
          <p:cNvSpPr txBox="1"/>
          <p:nvPr>
            <p:ph idx="1" type="subTitle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1" name="Google Shape;1081;p5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5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085" name="Google Shape;1085;p5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5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095" name="Google Shape;1095;p5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096" name="Google Shape;1096;p5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53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5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111" name="Google Shape;1111;p5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4"/>
          <p:cNvSpPr txBox="1"/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6" name="Google Shape;1116;p54"/>
          <p:cNvSpPr txBox="1"/>
          <p:nvPr>
            <p:ph idx="1" type="subTitle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117" name="Google Shape;1117;p54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18" name="Google Shape;1118;p5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54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23" name="Google Shape;1123;p5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54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35" name="Google Shape;1135;p54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5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3" name="Google Shape;1153;p55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4" name="Google Shape;1154;p55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5" name="Google Shape;1155;p55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56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58" name="Google Shape;1158;p56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59" name="Google Shape;1159;p56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6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6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6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6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6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6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6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6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8" name="Google Shape;1168;p56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69" name="Google Shape;1169;p56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70" name="Google Shape;1170;p56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56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56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56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56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56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56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56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56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56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56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56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2" name="Google Shape;1182;p56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56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85" name="Google Shape;1185;p56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6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57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90" name="Google Shape;1190;p57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57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95" name="Google Shape;1195;p5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57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207" name="Google Shape;1207;p5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5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228" name="Google Shape;1228;p5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5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238" name="Google Shape;1238;p5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39" name="Google Shape;1239;p5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1" name="Google Shape;1251;p5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5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54" name="Google Shape;1254;p5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9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59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60" name="Google Shape;1260;p5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59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70" name="Google Shape;1270;p5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71" name="Google Shape;1271;p5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3" name="Google Shape;1283;p5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59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86" name="Google Shape;1286;p5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1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4" name="Google Shape;1294;p61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2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7" name="Google Shape;1297;p62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8" name="Google Shape;1298;p62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6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301" name="Google Shape;1301;p6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6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1311" name="Google Shape;1311;p6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63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1" name="Google Shape;1321;p63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322" name="Google Shape;1322;p63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1323" name="Google Shape;1323;p6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8" name="Google Shape;1328;p64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1329" name="Google Shape;1329;p6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64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1342" name="Google Shape;1342;p6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64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1358" name="Google Shape;1358;p6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64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1362" name="Google Shape;1362;p6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64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7" name="Google Shape;1367;p64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8" name="Google Shape;1368;p64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9" name="Google Shape;1369;p64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0" name="Google Shape;1370;p6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65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1373" name="Google Shape;1373;p6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65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385" name="Google Shape;1385;p65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5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5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5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5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5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5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5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5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5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65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402" name="Google Shape;1402;p6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6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6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9" name="Google Shape;1409;p66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7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8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68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8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416" name="Google Shape;1416;p68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17" name="Google Shape;1417;p68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418" name="Google Shape;1418;p6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68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30" name="Google Shape;1430;p68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68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434" name="Google Shape;1434;p6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68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438" name="Google Shape;1438;p6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oogle Shape;1455;p6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456" name="Google Shape;1456;p6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6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68" name="Google Shape;1468;p6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69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485" name="Google Shape;1485;p6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8" name="Google Shape;1488;p6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489" name="Google Shape;1489;p6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3" name="Google Shape;1493;p69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70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496" name="Google Shape;1496;p7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70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508" name="Google Shape;1508;p7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70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1525" name="Google Shape;1525;p7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9" name="Google Shape;1529;p70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30" name="Google Shape;1530;p70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72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534" name="Google Shape;1534;p72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2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72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1544" name="Google Shape;1544;p7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2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2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2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3" name="Google Shape;1553;p72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554" name="Google Shape;1554;p72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2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2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72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58" name="Google Shape;1558;p7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72"/>
          <p:cNvSpPr txBox="1"/>
          <p:nvPr>
            <p:ph idx="1" type="subTitle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2" name="Google Shape;1562;p72"/>
          <p:cNvSpPr txBox="1"/>
          <p:nvPr>
            <p:ph idx="2" type="subTitle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3" name="Google Shape;1563;p72"/>
          <p:cNvSpPr txBox="1"/>
          <p:nvPr>
            <p:ph hasCustomPrompt="1"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4" name="Google Shape;1564;p72"/>
          <p:cNvSpPr txBox="1"/>
          <p:nvPr>
            <p:ph idx="3" type="subTitle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5" name="Google Shape;1565;p72"/>
          <p:cNvSpPr txBox="1"/>
          <p:nvPr>
            <p:ph idx="4" type="subTitle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6" name="Google Shape;1566;p72"/>
          <p:cNvSpPr txBox="1"/>
          <p:nvPr>
            <p:ph hasCustomPrompt="1" idx="5" type="title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7" name="Google Shape;1567;p72"/>
          <p:cNvSpPr txBox="1"/>
          <p:nvPr>
            <p:ph idx="6" type="subTitle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8" name="Google Shape;1568;p72"/>
          <p:cNvSpPr txBox="1"/>
          <p:nvPr>
            <p:ph idx="7" type="subTitle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9" name="Google Shape;1569;p72"/>
          <p:cNvSpPr txBox="1"/>
          <p:nvPr>
            <p:ph hasCustomPrompt="1" idx="8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70" name="Google Shape;1570;p72"/>
          <p:cNvSpPr txBox="1"/>
          <p:nvPr>
            <p:ph idx="9" type="subTitle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1" name="Google Shape;1571;p72"/>
          <p:cNvSpPr txBox="1"/>
          <p:nvPr>
            <p:ph idx="13" type="subTitle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2" name="Google Shape;1572;p72"/>
          <p:cNvSpPr txBox="1"/>
          <p:nvPr>
            <p:ph hasCustomPrompt="1" idx="14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73" name="Google Shape;1573;p72"/>
          <p:cNvSpPr txBox="1"/>
          <p:nvPr>
            <p:ph idx="15" type="title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73"/>
          <p:cNvSpPr txBox="1"/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6" name="Google Shape;1576;p73"/>
          <p:cNvSpPr txBox="1"/>
          <p:nvPr>
            <p:ph idx="1" type="subTitle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7" name="Google Shape;1577;p73"/>
          <p:cNvSpPr txBox="1"/>
          <p:nvPr>
            <p:ph idx="2" type="subTitle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8" name="Google Shape;1578;p73"/>
          <p:cNvSpPr txBox="1"/>
          <p:nvPr>
            <p:ph hasCustomPrompt="1" idx="3" type="title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79" name="Google Shape;1579;p73"/>
          <p:cNvSpPr txBox="1"/>
          <p:nvPr>
            <p:ph idx="4" type="subTitle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0" name="Google Shape;1580;p73"/>
          <p:cNvSpPr txBox="1"/>
          <p:nvPr>
            <p:ph idx="5" type="subTitle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1" name="Google Shape;1581;p73"/>
          <p:cNvSpPr txBox="1"/>
          <p:nvPr>
            <p:ph hasCustomPrompt="1" idx="6" type="title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82" name="Google Shape;1582;p7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7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7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5" name="Google Shape;1585;p7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586" name="Google Shape;1586;p7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7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596" name="Google Shape;1596;p7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597" name="Google Shape;1597;p7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7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7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7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7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7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7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7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7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7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7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7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9" name="Google Shape;1609;p73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3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7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612" name="Google Shape;1612;p7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73"/>
          <p:cNvSpPr txBox="1"/>
          <p:nvPr>
            <p:ph idx="7" type="subTitle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6" name="Google Shape;1616;p73"/>
          <p:cNvSpPr txBox="1"/>
          <p:nvPr>
            <p:ph idx="8" type="subTitle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7" name="Google Shape;1617;p73"/>
          <p:cNvSpPr txBox="1"/>
          <p:nvPr>
            <p:ph hasCustomPrompt="1" idx="9" type="title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0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74"/>
          <p:cNvSpPr txBox="1"/>
          <p:nvPr>
            <p:ph idx="1" type="subTitle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0" name="Google Shape;1620;p74"/>
          <p:cNvSpPr txBox="1"/>
          <p:nvPr>
            <p:ph idx="2" type="subTitle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1" name="Google Shape;1621;p74"/>
          <p:cNvSpPr txBox="1"/>
          <p:nvPr>
            <p:ph hasCustomPrompt="1" type="title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22" name="Google Shape;1622;p74"/>
          <p:cNvSpPr txBox="1"/>
          <p:nvPr>
            <p:ph idx="3" type="subTitle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3" name="Google Shape;1623;p74"/>
          <p:cNvSpPr txBox="1"/>
          <p:nvPr>
            <p:ph idx="4" type="subTitle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4" name="Google Shape;1624;p74"/>
          <p:cNvSpPr txBox="1"/>
          <p:nvPr>
            <p:ph hasCustomPrompt="1" idx="5" type="title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25" name="Google Shape;1625;p74"/>
          <p:cNvSpPr txBox="1"/>
          <p:nvPr>
            <p:ph idx="6" type="subTitle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6" name="Google Shape;1626;p74"/>
          <p:cNvSpPr txBox="1"/>
          <p:nvPr>
            <p:ph idx="7" type="subTitle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7" name="Google Shape;1627;p74"/>
          <p:cNvSpPr txBox="1"/>
          <p:nvPr>
            <p:ph hasCustomPrompt="1" idx="8" type="title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28" name="Google Shape;1628;p74"/>
          <p:cNvSpPr txBox="1"/>
          <p:nvPr>
            <p:ph idx="9" type="subTitle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9" name="Google Shape;1629;p74"/>
          <p:cNvSpPr txBox="1"/>
          <p:nvPr>
            <p:ph idx="13" type="subTitle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0" name="Google Shape;1630;p74"/>
          <p:cNvSpPr txBox="1"/>
          <p:nvPr>
            <p:ph hasCustomPrompt="1" idx="14" type="title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31" name="Google Shape;1631;p74"/>
          <p:cNvSpPr txBox="1"/>
          <p:nvPr>
            <p:ph idx="15" type="subTitle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2" name="Google Shape;1632;p74"/>
          <p:cNvSpPr txBox="1"/>
          <p:nvPr>
            <p:ph idx="16" type="subTitle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3" name="Google Shape;1633;p74"/>
          <p:cNvSpPr txBox="1"/>
          <p:nvPr>
            <p:ph hasCustomPrompt="1" idx="17" type="title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34" name="Google Shape;1634;p74"/>
          <p:cNvSpPr txBox="1"/>
          <p:nvPr>
            <p:ph idx="18" type="subTitle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5" name="Google Shape;1635;p74"/>
          <p:cNvSpPr txBox="1"/>
          <p:nvPr>
            <p:ph idx="19" type="subTitle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6" name="Google Shape;1636;p74"/>
          <p:cNvSpPr txBox="1"/>
          <p:nvPr>
            <p:ph hasCustomPrompt="1" idx="20" type="title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1637" name="Google Shape;1637;p7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638" name="Google Shape;1638;p7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4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4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4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4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7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1648" name="Google Shape;1648;p7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7" name="Google Shape;1657;p74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658" name="Google Shape;1658;p74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4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4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74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662" name="Google Shape;1662;p7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5" name="Google Shape;1665;p74"/>
          <p:cNvSpPr txBox="1"/>
          <p:nvPr>
            <p:ph idx="21"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75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668" name="Google Shape;1668;p7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75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1673" name="Google Shape;1673;p75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5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5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5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5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75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1686" name="Google Shape;1686;p7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75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1690" name="Google Shape;1690;p75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5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5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5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5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5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5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5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5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5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75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707" name="Google Shape;1707;p75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1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76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1710" name="Google Shape;1710;p7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76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1715" name="Google Shape;1715;p76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76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1728" name="Google Shape;1728;p7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76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1732" name="Google Shape;1732;p76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6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76"/>
          <p:cNvSpPr txBox="1"/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749" name="Google Shape;1749;p76"/>
          <p:cNvSpPr txBox="1"/>
          <p:nvPr>
            <p:ph idx="2" type="title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2"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7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fmla="val 6205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7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7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77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1755" name="Google Shape;1755;p7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77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1768" name="Google Shape;1768;p7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77"/>
          <p:cNvSpPr txBox="1"/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784" name="Google Shape;1784;p77"/>
          <p:cNvSpPr txBox="1"/>
          <p:nvPr>
            <p:ph idx="2" type="title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8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7" name="Google Shape;1787;p78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8" name="Google Shape;1788;p78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789" name="Google Shape;1789;p78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790" name="Google Shape;1790;p7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78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800" name="Google Shape;1800;p7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801" name="Google Shape;1801;p7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7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7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7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7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7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7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7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7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7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7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7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3" name="Google Shape;1813;p7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78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816" name="Google Shape;1816;p7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78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3"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79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2" name="Google Shape;1822;p79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3" name="Google Shape;1823;p79"/>
          <p:cNvSpPr txBox="1"/>
          <p:nvPr>
            <p:ph hasCustomPrompt="1" idx="2" type="title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824" name="Google Shape;1824;p79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825" name="Google Shape;1825;p7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79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835" name="Google Shape;1835;p7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836" name="Google Shape;1836;p7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7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7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7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7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7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7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7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7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8" name="Google Shape;1848;p7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79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851" name="Google Shape;1851;p7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0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56" name="Google Shape;1856;p80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7" name="Google Shape;1857;p80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858" name="Google Shape;1858;p80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1859" name="Google Shape;1859;p8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3" name="Google Shape;1863;p80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1864" name="Google Shape;1864;p80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0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0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0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0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0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0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0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0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0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0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0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80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1877" name="Google Shape;1877;p8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0" name="Google Shape;1880;p80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1881" name="Google Shape;1881;p80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0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0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0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0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0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0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0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0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0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0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0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0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0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0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0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4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1"/>
          <p:cNvSpPr txBox="1"/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9" name="Google Shape;1899;p81"/>
          <p:cNvSpPr txBox="1"/>
          <p:nvPr>
            <p:ph idx="1" type="subTitle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0" name="Google Shape;1900;p81"/>
          <p:cNvSpPr txBox="1"/>
          <p:nvPr>
            <p:ph hasCustomPrompt="1" idx="2" type="title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901" name="Google Shape;1901;p81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902" name="Google Shape;1902;p8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1" name="Google Shape;1911;p81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912" name="Google Shape;1912;p81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913" name="Google Shape;1913;p81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81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81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81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81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81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81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81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81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81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81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81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81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1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7" name="Google Shape;1927;p81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928" name="Google Shape;1928;p8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2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33" name="Google Shape;1933;p82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4_1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3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83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7" name="Google Shape;1937;p83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1938" name="Google Shape;1938;p8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3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3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3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3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3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3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83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1951" name="Google Shape;1951;p8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3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8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83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3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6" name="Google Shape;1966;p83"/>
          <p:cNvSpPr txBox="1"/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7" name="Google Shape;1967;p83"/>
          <p:cNvSpPr txBox="1"/>
          <p:nvPr>
            <p:ph idx="1" type="subTitle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8" name="Google Shape;1968;p83"/>
          <p:cNvSpPr txBox="1"/>
          <p:nvPr>
            <p:ph idx="2" type="subTitle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69" name="Google Shape;1969;p83"/>
          <p:cNvSpPr txBox="1"/>
          <p:nvPr>
            <p:ph idx="3" type="subTitle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0" name="Google Shape;1970;p83"/>
          <p:cNvSpPr txBox="1"/>
          <p:nvPr>
            <p:ph idx="4" type="subTitle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1" name="Google Shape;1971;p83"/>
          <p:cNvSpPr txBox="1"/>
          <p:nvPr>
            <p:ph idx="5" type="subTitle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2" name="Google Shape;1972;p83"/>
          <p:cNvSpPr txBox="1"/>
          <p:nvPr>
            <p:ph idx="6" type="subTitle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5"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84"/>
          <p:cNvSpPr txBox="1"/>
          <p:nvPr>
            <p:ph idx="1" type="subTitle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5" name="Google Shape;1975;p84"/>
          <p:cNvSpPr txBox="1"/>
          <p:nvPr>
            <p:ph idx="2" type="subTitle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6" name="Google Shape;1976;p84"/>
          <p:cNvSpPr txBox="1"/>
          <p:nvPr>
            <p:ph idx="3" type="subTitle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7" name="Google Shape;1977;p84"/>
          <p:cNvSpPr txBox="1"/>
          <p:nvPr>
            <p:ph idx="4" type="subTitle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8" name="Google Shape;1978;p84"/>
          <p:cNvSpPr txBox="1"/>
          <p:nvPr>
            <p:ph idx="5" type="subTitle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9" name="Google Shape;1979;p84"/>
          <p:cNvSpPr txBox="1"/>
          <p:nvPr>
            <p:ph idx="6" type="subTitle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80" name="Google Shape;1980;p84"/>
          <p:cNvSpPr txBox="1"/>
          <p:nvPr>
            <p:ph idx="7" type="subTitle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1" name="Google Shape;1981;p84"/>
          <p:cNvSpPr txBox="1"/>
          <p:nvPr>
            <p:ph idx="8" type="subTitle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82" name="Google Shape;1982;p8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8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1987" name="Google Shape;1987;p8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8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8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2000" name="Google Shape;2000;p8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5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8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8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5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85"/>
          <p:cNvSpPr txBox="1"/>
          <p:nvPr>
            <p:ph idx="1" type="subTitle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6" name="Google Shape;2016;p85"/>
          <p:cNvSpPr txBox="1"/>
          <p:nvPr>
            <p:ph idx="2" type="subTitle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7" name="Google Shape;2017;p85"/>
          <p:cNvSpPr txBox="1"/>
          <p:nvPr>
            <p:ph idx="3" type="subTitle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8" name="Google Shape;2018;p85"/>
          <p:cNvSpPr txBox="1"/>
          <p:nvPr>
            <p:ph idx="4" type="subTitle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9" name="Google Shape;2019;p85"/>
          <p:cNvSpPr txBox="1"/>
          <p:nvPr>
            <p:ph idx="5" type="subTitle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0" name="Google Shape;2020;p85"/>
          <p:cNvSpPr txBox="1"/>
          <p:nvPr>
            <p:ph idx="6" type="subTitle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1" name="Google Shape;2021;p85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86"/>
          <p:cNvSpPr txBox="1"/>
          <p:nvPr>
            <p:ph idx="1" type="subTitle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4" name="Google Shape;2024;p86"/>
          <p:cNvSpPr txBox="1"/>
          <p:nvPr>
            <p:ph idx="2" type="subTitle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5" name="Google Shape;2025;p86"/>
          <p:cNvSpPr txBox="1"/>
          <p:nvPr>
            <p:ph idx="3" type="subTitle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6" name="Google Shape;2026;p86"/>
          <p:cNvSpPr txBox="1"/>
          <p:nvPr>
            <p:ph idx="4" type="subTitle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7" name="Google Shape;2027;p86"/>
          <p:cNvSpPr txBox="1"/>
          <p:nvPr>
            <p:ph idx="5" type="subTitle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8" name="Google Shape;2028;p86"/>
          <p:cNvSpPr txBox="1"/>
          <p:nvPr>
            <p:ph idx="6" type="subTitle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9" name="Google Shape;2029;p8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87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2032" name="Google Shape;2032;p8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8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8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3" name="Google Shape;2043;p87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044" name="Google Shape;2044;p87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7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7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7" name="Google Shape;2047;p87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048" name="Google Shape;2048;p8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87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2052" name="Google Shape;2052;p8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8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8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8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8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8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8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8" name="Google Shape;2068;p87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9" name="Google Shape;2069;p87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0" name="Google Shape;2070;p87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1" name="Google Shape;2071;p87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2" name="Google Shape;2072;p87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3" name="Google Shape;2073;p87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4" name="Google Shape;2074;p87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5" name="Google Shape;2075;p87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6" name="Google Shape;2076;p8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88"/>
          <p:cNvSpPr txBox="1"/>
          <p:nvPr>
            <p:ph idx="1" type="subTitle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9" name="Google Shape;2079;p88"/>
          <p:cNvSpPr txBox="1"/>
          <p:nvPr>
            <p:ph idx="2" type="subTitle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0" name="Google Shape;2080;p88"/>
          <p:cNvSpPr txBox="1"/>
          <p:nvPr>
            <p:ph idx="3" type="subTitle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1" name="Google Shape;2081;p88"/>
          <p:cNvSpPr txBox="1"/>
          <p:nvPr>
            <p:ph idx="4" type="subTitle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2" name="Google Shape;2082;p88"/>
          <p:cNvSpPr txBox="1"/>
          <p:nvPr>
            <p:ph idx="5" type="subTitle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3" name="Google Shape;2083;p88"/>
          <p:cNvSpPr txBox="1"/>
          <p:nvPr>
            <p:ph idx="6" type="subTitle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4" name="Google Shape;2084;p8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89"/>
          <p:cNvSpPr txBox="1"/>
          <p:nvPr>
            <p:ph hasCustomPrompt="1" type="title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87" name="Google Shape;2087;p89"/>
          <p:cNvSpPr txBox="1"/>
          <p:nvPr>
            <p:ph idx="1" type="subTitle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90"/>
          <p:cNvSpPr txBox="1"/>
          <p:nvPr>
            <p:ph hasCustomPrompt="1" type="title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90" name="Google Shape;2090;p90"/>
          <p:cNvSpPr txBox="1"/>
          <p:nvPr>
            <p:ph idx="1" type="subTitle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91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3" name="Google Shape;2093;p91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4" name="Google Shape;2094;p91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5" name="Google Shape;2095;p91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6" name="Google Shape;2096;p91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7" name="Google Shape;2097;p91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8" name="Google Shape;2098;p91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9" name="Google Shape;2099;p91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0" name="Google Shape;2100;p91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1" name="Google Shape;2101;p91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2" name="Google Shape;2102;p91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3" name="Google Shape;2103;p91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04" name="Google Shape;2104;p91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2105" name="Google Shape;2105;p91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2106" name="Google Shape;2106;p91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91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91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91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91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91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91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91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91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91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2116" name="Google Shape;2116;p91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2117" name="Google Shape;2117;p91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91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91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91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91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91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91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91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91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91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91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91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9" name="Google Shape;2129;p91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91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91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2132" name="Google Shape;2132;p91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91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91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5" name="Google Shape;2135;p9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92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92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92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0" name="Google Shape;2140;p92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2141" name="Google Shape;2141;p92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92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92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92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92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92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92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92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92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92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2151" name="Google Shape;2151;p9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2152" name="Google Shape;2152;p9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9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9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9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9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9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9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9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9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9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9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9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4" name="Google Shape;2164;p92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92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92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2167" name="Google Shape;2167;p9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9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9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0" name="Google Shape;2170;p9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93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73" name="Google Shape;2173;p93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4" name="Google Shape;2174;p93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75" name="Google Shape;2175;p93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6" name="Google Shape;2176;p93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77" name="Google Shape;2177;p93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78" name="Google Shape;2178;p93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179" name="Google Shape;2179;p9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9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9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9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93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184" name="Google Shape;2184;p9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9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9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9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9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9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9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9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9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9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93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5" name="Google Shape;2195;p9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196" name="Google Shape;2196;p93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93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93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93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93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93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93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93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93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93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93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93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93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93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93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93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0"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94"/>
          <p:cNvSpPr txBox="1"/>
          <p:nvPr>
            <p:ph hasCustomPrompt="1" type="title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14" name="Google Shape;2214;p94"/>
          <p:cNvSpPr txBox="1"/>
          <p:nvPr>
            <p:ph idx="1" type="subTitle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5" name="Google Shape;2215;p94"/>
          <p:cNvSpPr txBox="1"/>
          <p:nvPr>
            <p:ph hasCustomPrompt="1" idx="2" type="title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16" name="Google Shape;2216;p94"/>
          <p:cNvSpPr txBox="1"/>
          <p:nvPr>
            <p:ph idx="3" type="subTitle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7" name="Google Shape;2217;p94"/>
          <p:cNvSpPr txBox="1"/>
          <p:nvPr>
            <p:ph hasCustomPrompt="1" idx="4" type="title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18" name="Google Shape;2218;p94"/>
          <p:cNvSpPr txBox="1"/>
          <p:nvPr>
            <p:ph idx="5" type="subTitle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9" name="Google Shape;2219;p94"/>
          <p:cNvSpPr txBox="1"/>
          <p:nvPr>
            <p:ph hasCustomPrompt="1" idx="6" type="title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20" name="Google Shape;2220;p94"/>
          <p:cNvSpPr txBox="1"/>
          <p:nvPr>
            <p:ph idx="7" type="subTitle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221" name="Google Shape;2221;p9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2222" name="Google Shape;2222;p9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2223" name="Google Shape;2223;p9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9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9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9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9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9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9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9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9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2" name="Google Shape;2232;p9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2233" name="Google Shape;2233;p9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2234" name="Google Shape;2234;p9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9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9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9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9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9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9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9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9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9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9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9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6" name="Google Shape;2246;p9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9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8" name="Google Shape;2248;p9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2249" name="Google Shape;2249;p9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9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9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1"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95"/>
          <p:cNvSpPr txBox="1"/>
          <p:nvPr>
            <p:ph hasCustomPrompt="1" type="title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54" name="Google Shape;2254;p95"/>
          <p:cNvSpPr txBox="1"/>
          <p:nvPr>
            <p:ph idx="1" type="subTitle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5" name="Google Shape;2255;p95"/>
          <p:cNvSpPr txBox="1"/>
          <p:nvPr>
            <p:ph hasCustomPrompt="1" idx="2" type="title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56" name="Google Shape;2256;p95"/>
          <p:cNvSpPr txBox="1"/>
          <p:nvPr>
            <p:ph idx="3" type="subTitle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257" name="Google Shape;2257;p9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2258" name="Google Shape;2258;p9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9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9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9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2" name="Google Shape;2262;p95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263" name="Google Shape;2263;p9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9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9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9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9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9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9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9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9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9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95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4" name="Google Shape;2274;p9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275" name="Google Shape;2275;p95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95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95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95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95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95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95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95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95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95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95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95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95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95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95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95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96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3"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97"/>
          <p:cNvSpPr txBox="1"/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"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98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297" name="Google Shape;2297;p9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9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9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9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9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9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9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9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9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9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9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9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9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9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9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9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3" name="Google Shape;2313;p98"/>
          <p:cNvSpPr txBox="1"/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7"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99"/>
          <p:cNvSpPr txBox="1"/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16" name="Google Shape;2316;p99"/>
          <p:cNvSpPr txBox="1"/>
          <p:nvPr>
            <p:ph idx="1" type="subTitle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5"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00"/>
          <p:cNvSpPr txBox="1"/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19" name="Google Shape;2319;p100"/>
          <p:cNvSpPr txBox="1"/>
          <p:nvPr>
            <p:ph idx="1" type="subTitle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20" name="Google Shape;2320;p100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100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100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3" name="Google Shape;2323;p100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2324" name="Google Shape;2324;p10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0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0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0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0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0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0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0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0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100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2334" name="Google Shape;2334;p10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2335" name="Google Shape;2335;p10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0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0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0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0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0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0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0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0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0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0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0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7" name="Google Shape;2347;p100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00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100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2350" name="Google Shape;2350;p10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0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0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101"/>
          <p:cNvSpPr txBox="1"/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55" name="Google Shape;2355;p101"/>
          <p:cNvSpPr txBox="1"/>
          <p:nvPr>
            <p:ph idx="1" type="subTitle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356" name="Google Shape;2356;p101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2357" name="Google Shape;2357;p10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0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0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0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101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2362" name="Google Shape;2362;p10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0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0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0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0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0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0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0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0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0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0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3" name="Google Shape;2373;p101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2374" name="Google Shape;2374;p10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0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0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0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0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0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0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0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0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0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0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0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0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0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0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0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02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2" name="Google Shape;2392;p102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93" name="Google Shape;2393;p102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94" name="Google Shape;2394;p102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-GB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5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99.xml"/><Relationship Id="rId41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78.xml"/><Relationship Id="rId43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81.xml"/><Relationship Id="rId46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80.xml"/><Relationship Id="rId45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82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86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5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23.xml"/><Relationship Id="rId42" Type="http://schemas.openxmlformats.org/officeDocument/2006/relationships/slideLayout" Target="../slideLayouts/slideLayout145.xml"/><Relationship Id="rId41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25.xml"/><Relationship Id="rId44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27.xml"/><Relationship Id="rId46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28.xml"/><Relationship Id="rId47" Type="http://schemas.openxmlformats.org/officeDocument/2006/relationships/theme" Target="../theme/theme6.xml"/><Relationship Id="rId28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29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15.xml"/><Relationship Id="rId34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17.xml"/><Relationship Id="rId36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20.xml"/><Relationship Id="rId39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1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89.xml"/><Relationship Id="rId20" Type="http://schemas.openxmlformats.org/officeDocument/2006/relationships/slideLayout" Target="../slideLayouts/slideLayout169.xml"/><Relationship Id="rId42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71.xml"/><Relationship Id="rId44" Type="http://schemas.openxmlformats.org/officeDocument/2006/relationships/slideLayout" Target="../slideLayouts/slideLayout193.xml"/><Relationship Id="rId21" Type="http://schemas.openxmlformats.org/officeDocument/2006/relationships/slideLayout" Target="../slideLayouts/slideLayout170.xml"/><Relationship Id="rId43" Type="http://schemas.openxmlformats.org/officeDocument/2006/relationships/slideLayout" Target="../slideLayouts/slideLayout192.xml"/><Relationship Id="rId24" Type="http://schemas.openxmlformats.org/officeDocument/2006/relationships/slideLayout" Target="../slideLayouts/slideLayout173.xml"/><Relationship Id="rId46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172.xml"/><Relationship Id="rId45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75.xml"/><Relationship Id="rId25" Type="http://schemas.openxmlformats.org/officeDocument/2006/relationships/slideLayout" Target="../slideLayouts/slideLayout174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177.xml"/><Relationship Id="rId27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5.xml"/><Relationship Id="rId29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57.xml"/><Relationship Id="rId31" Type="http://schemas.openxmlformats.org/officeDocument/2006/relationships/slideLayout" Target="../slideLayouts/slideLayout180.xml"/><Relationship Id="rId30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62.xml"/><Relationship Id="rId35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64.xml"/><Relationship Id="rId37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63.xml"/><Relationship Id="rId36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66.xml"/><Relationship Id="rId39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165.xml"/><Relationship Id="rId38" Type="http://schemas.openxmlformats.org/officeDocument/2006/relationships/slideLayout" Target="../slideLayouts/slideLayout187.xml"/><Relationship Id="rId19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1" name="Google Shape;1291;p60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0" name="Google Shape;2530;p10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1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9" name="Google Shape;3769;p15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  <p:sldLayoutId id="2147483831" r:id="rId35"/>
    <p:sldLayoutId id="2147483832" r:id="rId36"/>
    <p:sldLayoutId id="2147483833" r:id="rId37"/>
    <p:sldLayoutId id="2147483834" r:id="rId38"/>
    <p:sldLayoutId id="2147483835" r:id="rId39"/>
    <p:sldLayoutId id="2147483836" r:id="rId40"/>
    <p:sldLayoutId id="2147483837" r:id="rId41"/>
    <p:sldLayoutId id="2147483838" r:id="rId42"/>
    <p:sldLayoutId id="2147483839" r:id="rId43"/>
    <p:sldLayoutId id="2147483840" r:id="rId44"/>
    <p:sldLayoutId id="2147483841" r:id="rId45"/>
    <p:sldLayoutId id="2147483842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oshuanewton-rgu.github.io/hack24/HackathonProject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9" name="Shape 5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0" name="Google Shape;5010;p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1" name="Google Shape;5011;p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Intro / idea generation / target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Wireframes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Prototypes / Figma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Map customisation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Accessibility / user friendly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5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Google Shape;5016;p202"/>
          <p:cNvSpPr txBox="1"/>
          <p:nvPr>
            <p:ph type="ctrTitle"/>
          </p:nvPr>
        </p:nvSpPr>
        <p:spPr>
          <a:xfrm>
            <a:off x="720000" y="933025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Duthie</a:t>
            </a:r>
            <a:r>
              <a:rPr lang="en-GB" sz="4700">
                <a:solidFill>
                  <a:schemeClr val="accent4"/>
                </a:solidFill>
              </a:rPr>
              <a:t> </a:t>
            </a:r>
            <a:r>
              <a:rPr lang="en-GB" sz="6100">
                <a:solidFill>
                  <a:schemeClr val="lt2"/>
                </a:solidFill>
              </a:rPr>
              <a:t>PArk </a:t>
            </a:r>
            <a:r>
              <a:rPr lang="en-GB" sz="9000">
                <a:solidFill>
                  <a:schemeClr val="dk2"/>
                </a:solidFill>
              </a:rPr>
              <a:t>Website</a:t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5017" name="Google Shape;5017;p202"/>
          <p:cNvSpPr/>
          <p:nvPr/>
        </p:nvSpPr>
        <p:spPr>
          <a:xfrm>
            <a:off x="1789950" y="3589725"/>
            <a:ext cx="1846200" cy="513000"/>
          </a:xfrm>
          <a:prstGeom prst="roundRect">
            <a:avLst>
              <a:gd fmla="val 854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8" name="Google Shape;5018;p202"/>
          <p:cNvSpPr txBox="1"/>
          <p:nvPr>
            <p:ph idx="1" type="subTitle"/>
          </p:nvPr>
        </p:nvSpPr>
        <p:spPr>
          <a:xfrm>
            <a:off x="1853550" y="3571900"/>
            <a:ext cx="1719000" cy="5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Dumber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019" name="Google Shape;5019;p20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5020" name="Google Shape;5020;p20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021" name="Google Shape;5021;p20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20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20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20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20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20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20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20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20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20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20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20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20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20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20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20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20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20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20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20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20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20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20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20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20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20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20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20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20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20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1" name="Google Shape;5051;p202"/>
            <p:cNvSpPr/>
            <p:nvPr/>
          </p:nvSpPr>
          <p:spPr>
            <a:xfrm>
              <a:off x="5361150" y="82522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02"/>
            <p:cNvSpPr/>
            <p:nvPr/>
          </p:nvSpPr>
          <p:spPr>
            <a:xfrm>
              <a:off x="5821983" y="166106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02"/>
            <p:cNvSpPr/>
            <p:nvPr/>
          </p:nvSpPr>
          <p:spPr>
            <a:xfrm>
              <a:off x="8163163" y="1391195"/>
              <a:ext cx="176472" cy="21992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02"/>
            <p:cNvSpPr/>
            <p:nvPr/>
          </p:nvSpPr>
          <p:spPr>
            <a:xfrm>
              <a:off x="8190649" y="1229827"/>
              <a:ext cx="553589" cy="7521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02"/>
            <p:cNvSpPr/>
            <p:nvPr/>
          </p:nvSpPr>
          <p:spPr>
            <a:xfrm>
              <a:off x="8351327" y="1417577"/>
              <a:ext cx="211096" cy="40687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02"/>
            <p:cNvSpPr/>
            <p:nvPr/>
          </p:nvSpPr>
          <p:spPr>
            <a:xfrm>
              <a:off x="6915635" y="3201162"/>
              <a:ext cx="1281894" cy="753662"/>
            </a:xfrm>
            <a:custGeom>
              <a:rect b="b" l="l" r="r" t="t"/>
              <a:pathLst>
                <a:path extrusionOk="0" h="38223" w="65013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02"/>
            <p:cNvSpPr/>
            <p:nvPr/>
          </p:nvSpPr>
          <p:spPr>
            <a:xfrm>
              <a:off x="6919224" y="3348610"/>
              <a:ext cx="1063956" cy="366529"/>
            </a:xfrm>
            <a:custGeom>
              <a:rect b="b" l="l" r="r" t="t"/>
              <a:pathLst>
                <a:path extrusionOk="0" h="18589" w="5396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02"/>
            <p:cNvSpPr/>
            <p:nvPr/>
          </p:nvSpPr>
          <p:spPr>
            <a:xfrm>
              <a:off x="5882121" y="1298306"/>
              <a:ext cx="221171" cy="328119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02"/>
            <p:cNvSpPr/>
            <p:nvPr/>
          </p:nvSpPr>
          <p:spPr>
            <a:xfrm>
              <a:off x="5285528" y="1142775"/>
              <a:ext cx="855128" cy="737494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02"/>
            <p:cNvSpPr/>
            <p:nvPr/>
          </p:nvSpPr>
          <p:spPr>
            <a:xfrm>
              <a:off x="5641509" y="1311773"/>
              <a:ext cx="234047" cy="508179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02"/>
            <p:cNvSpPr/>
            <p:nvPr/>
          </p:nvSpPr>
          <p:spPr>
            <a:xfrm>
              <a:off x="5722981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02"/>
            <p:cNvSpPr/>
            <p:nvPr/>
          </p:nvSpPr>
          <p:spPr>
            <a:xfrm>
              <a:off x="5717579" y="1572852"/>
              <a:ext cx="2798919" cy="1922220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02"/>
            <p:cNvSpPr/>
            <p:nvPr/>
          </p:nvSpPr>
          <p:spPr>
            <a:xfrm>
              <a:off x="5664460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02"/>
            <p:cNvSpPr/>
            <p:nvPr/>
          </p:nvSpPr>
          <p:spPr>
            <a:xfrm>
              <a:off x="5659077" y="1572852"/>
              <a:ext cx="2798465" cy="1922220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02"/>
            <p:cNvSpPr/>
            <p:nvPr/>
          </p:nvSpPr>
          <p:spPr>
            <a:xfrm>
              <a:off x="5664460" y="3307834"/>
              <a:ext cx="2787680" cy="181835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02"/>
            <p:cNvSpPr/>
            <p:nvPr/>
          </p:nvSpPr>
          <p:spPr>
            <a:xfrm>
              <a:off x="5659077" y="3301978"/>
              <a:ext cx="2798465" cy="193093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202"/>
            <p:cNvSpPr/>
            <p:nvPr/>
          </p:nvSpPr>
          <p:spPr>
            <a:xfrm>
              <a:off x="7013749" y="3354190"/>
              <a:ext cx="89123" cy="8867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202"/>
            <p:cNvSpPr/>
            <p:nvPr/>
          </p:nvSpPr>
          <p:spPr>
            <a:xfrm>
              <a:off x="7008347" y="3348787"/>
              <a:ext cx="99928" cy="99928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02"/>
            <p:cNvSpPr/>
            <p:nvPr/>
          </p:nvSpPr>
          <p:spPr>
            <a:xfrm>
              <a:off x="5664460" y="1578709"/>
              <a:ext cx="2787680" cy="90030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202"/>
            <p:cNvSpPr/>
            <p:nvPr/>
          </p:nvSpPr>
          <p:spPr>
            <a:xfrm>
              <a:off x="5659077" y="1572852"/>
              <a:ext cx="2798465" cy="101289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202"/>
            <p:cNvSpPr/>
            <p:nvPr/>
          </p:nvSpPr>
          <p:spPr>
            <a:xfrm>
              <a:off x="5850337" y="1818592"/>
              <a:ext cx="1007702" cy="684552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202"/>
            <p:cNvSpPr/>
            <p:nvPr/>
          </p:nvSpPr>
          <p:spPr>
            <a:xfrm>
              <a:off x="5850337" y="2478812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202"/>
            <p:cNvSpPr/>
            <p:nvPr/>
          </p:nvSpPr>
          <p:spPr>
            <a:xfrm>
              <a:off x="5892197" y="1860432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202"/>
            <p:cNvSpPr/>
            <p:nvPr/>
          </p:nvSpPr>
          <p:spPr>
            <a:xfrm>
              <a:off x="5984455" y="1906788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202"/>
            <p:cNvSpPr/>
            <p:nvPr/>
          </p:nvSpPr>
          <p:spPr>
            <a:xfrm>
              <a:off x="6015057" y="2040906"/>
              <a:ext cx="697171" cy="274113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202"/>
            <p:cNvSpPr/>
            <p:nvPr/>
          </p:nvSpPr>
          <p:spPr>
            <a:xfrm>
              <a:off x="6004705" y="229250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202"/>
            <p:cNvSpPr/>
            <p:nvPr/>
          </p:nvSpPr>
          <p:spPr>
            <a:xfrm>
              <a:off x="5999303" y="2287099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202"/>
            <p:cNvSpPr/>
            <p:nvPr/>
          </p:nvSpPr>
          <p:spPr>
            <a:xfrm>
              <a:off x="6429559" y="2071961"/>
              <a:ext cx="32889" cy="33323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202"/>
            <p:cNvSpPr/>
            <p:nvPr/>
          </p:nvSpPr>
          <p:spPr>
            <a:xfrm>
              <a:off x="6423722" y="2066559"/>
              <a:ext cx="44562" cy="44128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202"/>
            <p:cNvSpPr/>
            <p:nvPr/>
          </p:nvSpPr>
          <p:spPr>
            <a:xfrm>
              <a:off x="6272942" y="2229938"/>
              <a:ext cx="33323" cy="32869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202"/>
            <p:cNvSpPr/>
            <p:nvPr/>
          </p:nvSpPr>
          <p:spPr>
            <a:xfrm>
              <a:off x="6267540" y="2224082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202"/>
            <p:cNvSpPr/>
            <p:nvPr/>
          </p:nvSpPr>
          <p:spPr>
            <a:xfrm>
              <a:off x="6529921" y="2189892"/>
              <a:ext cx="33342" cy="32869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202"/>
            <p:cNvSpPr/>
            <p:nvPr/>
          </p:nvSpPr>
          <p:spPr>
            <a:xfrm>
              <a:off x="6524085" y="2184036"/>
              <a:ext cx="44562" cy="44581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202"/>
            <p:cNvSpPr/>
            <p:nvPr/>
          </p:nvSpPr>
          <p:spPr>
            <a:xfrm>
              <a:off x="6140638" y="2030121"/>
              <a:ext cx="32869" cy="32869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202"/>
            <p:cNvSpPr/>
            <p:nvPr/>
          </p:nvSpPr>
          <p:spPr>
            <a:xfrm>
              <a:off x="6134782" y="2024265"/>
              <a:ext cx="44581" cy="44581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202"/>
            <p:cNvSpPr/>
            <p:nvPr/>
          </p:nvSpPr>
          <p:spPr>
            <a:xfrm>
              <a:off x="6689258" y="226594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202"/>
            <p:cNvSpPr/>
            <p:nvPr/>
          </p:nvSpPr>
          <p:spPr>
            <a:xfrm>
              <a:off x="6683402" y="2260539"/>
              <a:ext cx="44581" cy="44128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202"/>
            <p:cNvSpPr/>
            <p:nvPr/>
          </p:nvSpPr>
          <p:spPr>
            <a:xfrm>
              <a:off x="6015964" y="2387007"/>
              <a:ext cx="695357" cy="11278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202"/>
            <p:cNvSpPr/>
            <p:nvPr/>
          </p:nvSpPr>
          <p:spPr>
            <a:xfrm>
              <a:off x="6544788" y="1866288"/>
              <a:ext cx="262854" cy="45922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202"/>
            <p:cNvSpPr/>
            <p:nvPr/>
          </p:nvSpPr>
          <p:spPr>
            <a:xfrm>
              <a:off x="6673504" y="1934254"/>
              <a:ext cx="134138" cy="46376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202"/>
            <p:cNvSpPr/>
            <p:nvPr/>
          </p:nvSpPr>
          <p:spPr>
            <a:xfrm>
              <a:off x="5850337" y="2564780"/>
              <a:ext cx="1007702" cy="592747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202"/>
            <p:cNvSpPr/>
            <p:nvPr/>
          </p:nvSpPr>
          <p:spPr>
            <a:xfrm>
              <a:off x="5850337" y="3133196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202"/>
            <p:cNvSpPr/>
            <p:nvPr/>
          </p:nvSpPr>
          <p:spPr>
            <a:xfrm>
              <a:off x="5892197" y="2606641"/>
              <a:ext cx="57634" cy="57615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202"/>
            <p:cNvSpPr/>
            <p:nvPr/>
          </p:nvSpPr>
          <p:spPr>
            <a:xfrm>
              <a:off x="5984455" y="265299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202"/>
            <p:cNvSpPr/>
            <p:nvPr/>
          </p:nvSpPr>
          <p:spPr>
            <a:xfrm>
              <a:off x="5943956" y="2720509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202"/>
            <p:cNvSpPr/>
            <p:nvPr/>
          </p:nvSpPr>
          <p:spPr>
            <a:xfrm>
              <a:off x="5943956" y="2798807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202"/>
            <p:cNvSpPr/>
            <p:nvPr/>
          </p:nvSpPr>
          <p:spPr>
            <a:xfrm>
              <a:off x="5943956" y="2877579"/>
              <a:ext cx="535133" cy="33323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202"/>
            <p:cNvSpPr/>
            <p:nvPr/>
          </p:nvSpPr>
          <p:spPr>
            <a:xfrm>
              <a:off x="5943956" y="2955877"/>
              <a:ext cx="387074" cy="33323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202"/>
            <p:cNvSpPr/>
            <p:nvPr/>
          </p:nvSpPr>
          <p:spPr>
            <a:xfrm>
              <a:off x="6372417" y="2955877"/>
              <a:ext cx="217839" cy="33323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202"/>
            <p:cNvSpPr/>
            <p:nvPr/>
          </p:nvSpPr>
          <p:spPr>
            <a:xfrm>
              <a:off x="5943956" y="3034648"/>
              <a:ext cx="235407" cy="32869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202"/>
            <p:cNvSpPr/>
            <p:nvPr/>
          </p:nvSpPr>
          <p:spPr>
            <a:xfrm>
              <a:off x="6964692" y="1818592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202"/>
            <p:cNvSpPr/>
            <p:nvPr/>
          </p:nvSpPr>
          <p:spPr>
            <a:xfrm>
              <a:off x="6964692" y="1988261"/>
              <a:ext cx="1301592" cy="24312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202"/>
            <p:cNvSpPr/>
            <p:nvPr/>
          </p:nvSpPr>
          <p:spPr>
            <a:xfrm>
              <a:off x="7006533" y="1860432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202"/>
            <p:cNvSpPr/>
            <p:nvPr/>
          </p:nvSpPr>
          <p:spPr>
            <a:xfrm>
              <a:off x="7099264" y="1860432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202"/>
            <p:cNvSpPr/>
            <p:nvPr/>
          </p:nvSpPr>
          <p:spPr>
            <a:xfrm>
              <a:off x="7006533" y="1842430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202"/>
            <p:cNvSpPr/>
            <p:nvPr/>
          </p:nvSpPr>
          <p:spPr>
            <a:xfrm>
              <a:off x="7058291" y="1906788"/>
              <a:ext cx="462691" cy="32889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202"/>
            <p:cNvSpPr/>
            <p:nvPr/>
          </p:nvSpPr>
          <p:spPr>
            <a:xfrm>
              <a:off x="7548863" y="1906788"/>
              <a:ext cx="194454" cy="32889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202"/>
            <p:cNvSpPr/>
            <p:nvPr/>
          </p:nvSpPr>
          <p:spPr>
            <a:xfrm>
              <a:off x="6964692" y="2047216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202"/>
            <p:cNvSpPr/>
            <p:nvPr/>
          </p:nvSpPr>
          <p:spPr>
            <a:xfrm>
              <a:off x="6964692" y="2216431"/>
              <a:ext cx="1301592" cy="24785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202"/>
            <p:cNvSpPr/>
            <p:nvPr/>
          </p:nvSpPr>
          <p:spPr>
            <a:xfrm>
              <a:off x="7006533" y="208907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202"/>
            <p:cNvSpPr/>
            <p:nvPr/>
          </p:nvSpPr>
          <p:spPr>
            <a:xfrm>
              <a:off x="7099264" y="2089076"/>
              <a:ext cx="57161" cy="11259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202"/>
            <p:cNvSpPr/>
            <p:nvPr/>
          </p:nvSpPr>
          <p:spPr>
            <a:xfrm>
              <a:off x="7006533" y="2071074"/>
              <a:ext cx="57634" cy="29261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202"/>
            <p:cNvSpPr/>
            <p:nvPr/>
          </p:nvSpPr>
          <p:spPr>
            <a:xfrm>
              <a:off x="7058291" y="2134978"/>
              <a:ext cx="211549" cy="33323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202"/>
            <p:cNvSpPr/>
            <p:nvPr/>
          </p:nvSpPr>
          <p:spPr>
            <a:xfrm>
              <a:off x="7528160" y="2134978"/>
              <a:ext cx="617493" cy="33323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202"/>
            <p:cNvSpPr/>
            <p:nvPr/>
          </p:nvSpPr>
          <p:spPr>
            <a:xfrm>
              <a:off x="7304938" y="2134978"/>
              <a:ext cx="193981" cy="33323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202"/>
            <p:cNvSpPr/>
            <p:nvPr/>
          </p:nvSpPr>
          <p:spPr>
            <a:xfrm>
              <a:off x="6964692" y="2275387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202"/>
            <p:cNvSpPr/>
            <p:nvPr/>
          </p:nvSpPr>
          <p:spPr>
            <a:xfrm>
              <a:off x="6964692" y="244505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202"/>
            <p:cNvSpPr/>
            <p:nvPr/>
          </p:nvSpPr>
          <p:spPr>
            <a:xfrm>
              <a:off x="7006533" y="2317247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202"/>
            <p:cNvSpPr/>
            <p:nvPr/>
          </p:nvSpPr>
          <p:spPr>
            <a:xfrm>
              <a:off x="7099264" y="2317247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202"/>
            <p:cNvSpPr/>
            <p:nvPr/>
          </p:nvSpPr>
          <p:spPr>
            <a:xfrm>
              <a:off x="7006533" y="2299245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202"/>
            <p:cNvSpPr/>
            <p:nvPr/>
          </p:nvSpPr>
          <p:spPr>
            <a:xfrm>
              <a:off x="7058291" y="2363603"/>
              <a:ext cx="462691" cy="33323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202"/>
            <p:cNvSpPr/>
            <p:nvPr/>
          </p:nvSpPr>
          <p:spPr>
            <a:xfrm>
              <a:off x="6964692" y="2504031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202"/>
            <p:cNvSpPr/>
            <p:nvPr/>
          </p:nvSpPr>
          <p:spPr>
            <a:xfrm>
              <a:off x="6964692" y="2673246"/>
              <a:ext cx="1301592" cy="24765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202"/>
            <p:cNvSpPr/>
            <p:nvPr/>
          </p:nvSpPr>
          <p:spPr>
            <a:xfrm>
              <a:off x="7006533" y="2545871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202"/>
            <p:cNvSpPr/>
            <p:nvPr/>
          </p:nvSpPr>
          <p:spPr>
            <a:xfrm>
              <a:off x="7099264" y="2545871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202"/>
            <p:cNvSpPr/>
            <p:nvPr/>
          </p:nvSpPr>
          <p:spPr>
            <a:xfrm>
              <a:off x="7006533" y="2527869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202"/>
            <p:cNvSpPr/>
            <p:nvPr/>
          </p:nvSpPr>
          <p:spPr>
            <a:xfrm>
              <a:off x="7058291" y="2591793"/>
              <a:ext cx="324077" cy="33323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202"/>
            <p:cNvSpPr/>
            <p:nvPr/>
          </p:nvSpPr>
          <p:spPr>
            <a:xfrm>
              <a:off x="7419694" y="2591793"/>
              <a:ext cx="545485" cy="33323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202"/>
            <p:cNvSpPr/>
            <p:nvPr/>
          </p:nvSpPr>
          <p:spPr>
            <a:xfrm>
              <a:off x="8006113" y="2591793"/>
              <a:ext cx="89596" cy="33323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202"/>
            <p:cNvSpPr/>
            <p:nvPr/>
          </p:nvSpPr>
          <p:spPr>
            <a:xfrm>
              <a:off x="6964692" y="2770454"/>
              <a:ext cx="1301592" cy="387074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202"/>
            <p:cNvSpPr/>
            <p:nvPr/>
          </p:nvSpPr>
          <p:spPr>
            <a:xfrm>
              <a:off x="6964692" y="313319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202"/>
            <p:cNvSpPr/>
            <p:nvPr/>
          </p:nvSpPr>
          <p:spPr>
            <a:xfrm>
              <a:off x="7006533" y="2812314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202"/>
            <p:cNvSpPr/>
            <p:nvPr/>
          </p:nvSpPr>
          <p:spPr>
            <a:xfrm>
              <a:off x="7099264" y="2858670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202"/>
            <p:cNvSpPr/>
            <p:nvPr/>
          </p:nvSpPr>
          <p:spPr>
            <a:xfrm>
              <a:off x="7211319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202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202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202"/>
            <p:cNvSpPr/>
            <p:nvPr/>
          </p:nvSpPr>
          <p:spPr>
            <a:xfrm>
              <a:off x="7466503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202"/>
            <p:cNvSpPr/>
            <p:nvPr/>
          </p:nvSpPr>
          <p:spPr>
            <a:xfrm>
              <a:off x="7507456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202"/>
            <p:cNvSpPr/>
            <p:nvPr/>
          </p:nvSpPr>
          <p:spPr>
            <a:xfrm>
              <a:off x="7721687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202"/>
            <p:cNvSpPr/>
            <p:nvPr/>
          </p:nvSpPr>
          <p:spPr>
            <a:xfrm>
              <a:off x="7772085" y="2916284"/>
              <a:ext cx="94979" cy="95413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202"/>
            <p:cNvSpPr/>
            <p:nvPr/>
          </p:nvSpPr>
          <p:spPr>
            <a:xfrm>
              <a:off x="7976872" y="2870362"/>
              <a:ext cx="186784" cy="187257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202"/>
            <p:cNvSpPr/>
            <p:nvPr/>
          </p:nvSpPr>
          <p:spPr>
            <a:xfrm>
              <a:off x="8022774" y="2916383"/>
              <a:ext cx="11278" cy="11160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202"/>
            <p:cNvSpPr/>
            <p:nvPr/>
          </p:nvSpPr>
          <p:spPr>
            <a:xfrm>
              <a:off x="8106495" y="2916383"/>
              <a:ext cx="11259" cy="11160"/>
            </a:xfrm>
            <a:custGeom>
              <a:rect b="b" l="l" r="r" t="t"/>
              <a:pathLst>
                <a:path extrusionOk="0" h="566" w="571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202"/>
            <p:cNvSpPr/>
            <p:nvPr/>
          </p:nvSpPr>
          <p:spPr>
            <a:xfrm>
              <a:off x="8022774" y="3000202"/>
              <a:ext cx="11278" cy="11495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202"/>
            <p:cNvSpPr/>
            <p:nvPr/>
          </p:nvSpPr>
          <p:spPr>
            <a:xfrm>
              <a:off x="8106495" y="3000419"/>
              <a:ext cx="11259" cy="11278"/>
            </a:xfrm>
            <a:custGeom>
              <a:rect b="b" l="l" r="r" t="t"/>
              <a:pathLst>
                <a:path extrusionOk="0" h="572" w="571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202"/>
            <p:cNvSpPr/>
            <p:nvPr/>
          </p:nvSpPr>
          <p:spPr>
            <a:xfrm>
              <a:off x="8417479" y="1683566"/>
              <a:ext cx="831724" cy="832177"/>
            </a:xfrm>
            <a:custGeom>
              <a:rect b="b" l="l" r="r" t="t"/>
              <a:pathLst>
                <a:path extrusionOk="0" h="42205" w="42182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202"/>
            <p:cNvSpPr/>
            <p:nvPr/>
          </p:nvSpPr>
          <p:spPr>
            <a:xfrm>
              <a:off x="8364814" y="1630920"/>
              <a:ext cx="831724" cy="832157"/>
            </a:xfrm>
            <a:custGeom>
              <a:rect b="b" l="l" r="r" t="t"/>
              <a:pathLst>
                <a:path extrusionOk="0" h="42204" w="42182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202"/>
            <p:cNvSpPr/>
            <p:nvPr/>
          </p:nvSpPr>
          <p:spPr>
            <a:xfrm>
              <a:off x="8359411" y="1625518"/>
              <a:ext cx="842982" cy="842963"/>
            </a:xfrm>
            <a:custGeom>
              <a:rect b="b" l="l" r="r" t="t"/>
              <a:pathLst>
                <a:path extrusionOk="0" h="42752" w="42753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202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202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202"/>
            <p:cNvSpPr/>
            <p:nvPr/>
          </p:nvSpPr>
          <p:spPr>
            <a:xfrm>
              <a:off x="8179844" y="1858638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202"/>
            <p:cNvSpPr/>
            <p:nvPr/>
          </p:nvSpPr>
          <p:spPr>
            <a:xfrm>
              <a:off x="8421068" y="1939203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202"/>
            <p:cNvSpPr/>
            <p:nvPr/>
          </p:nvSpPr>
          <p:spPr>
            <a:xfrm>
              <a:off x="8415231" y="193380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202"/>
            <p:cNvSpPr/>
            <p:nvPr/>
          </p:nvSpPr>
          <p:spPr>
            <a:xfrm>
              <a:off x="8142932" y="1842884"/>
              <a:ext cx="42333" cy="42787"/>
            </a:xfrm>
            <a:custGeom>
              <a:rect b="b" l="l" r="r" t="t"/>
              <a:pathLst>
                <a:path extrusionOk="0" h="2170" w="2147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202"/>
            <p:cNvSpPr/>
            <p:nvPr/>
          </p:nvSpPr>
          <p:spPr>
            <a:xfrm>
              <a:off x="8137096" y="183748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202"/>
            <p:cNvSpPr/>
            <p:nvPr/>
          </p:nvSpPr>
          <p:spPr>
            <a:xfrm>
              <a:off x="8421068" y="2071528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202"/>
            <p:cNvSpPr/>
            <p:nvPr/>
          </p:nvSpPr>
          <p:spPr>
            <a:xfrm>
              <a:off x="8415231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202"/>
            <p:cNvSpPr/>
            <p:nvPr/>
          </p:nvSpPr>
          <p:spPr>
            <a:xfrm>
              <a:off x="8142932" y="207152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202"/>
            <p:cNvSpPr/>
            <p:nvPr/>
          </p:nvSpPr>
          <p:spPr>
            <a:xfrm>
              <a:off x="8137096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202"/>
            <p:cNvSpPr/>
            <p:nvPr/>
          </p:nvSpPr>
          <p:spPr>
            <a:xfrm>
              <a:off x="8179844" y="2087262"/>
              <a:ext cx="246646" cy="11278"/>
            </a:xfrm>
            <a:custGeom>
              <a:rect b="b" l="l" r="r" t="t"/>
              <a:pathLst>
                <a:path extrusionOk="0" h="572" w="12509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202"/>
            <p:cNvSpPr/>
            <p:nvPr/>
          </p:nvSpPr>
          <p:spPr>
            <a:xfrm>
              <a:off x="8179844" y="2219133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202"/>
            <p:cNvSpPr/>
            <p:nvPr/>
          </p:nvSpPr>
          <p:spPr>
            <a:xfrm>
              <a:off x="8421068" y="220337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202"/>
            <p:cNvSpPr/>
            <p:nvPr/>
          </p:nvSpPr>
          <p:spPr>
            <a:xfrm>
              <a:off x="8415231" y="219797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202"/>
            <p:cNvSpPr/>
            <p:nvPr/>
          </p:nvSpPr>
          <p:spPr>
            <a:xfrm>
              <a:off x="8142932" y="229969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202"/>
            <p:cNvSpPr/>
            <p:nvPr/>
          </p:nvSpPr>
          <p:spPr>
            <a:xfrm>
              <a:off x="8137096" y="229429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202"/>
            <p:cNvSpPr/>
            <p:nvPr/>
          </p:nvSpPr>
          <p:spPr>
            <a:xfrm>
              <a:off x="6075826" y="3424838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202"/>
            <p:cNvSpPr/>
            <p:nvPr/>
          </p:nvSpPr>
          <p:spPr>
            <a:xfrm>
              <a:off x="6023614" y="3372192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202"/>
            <p:cNvSpPr/>
            <p:nvPr/>
          </p:nvSpPr>
          <p:spPr>
            <a:xfrm>
              <a:off x="6017758" y="3366789"/>
              <a:ext cx="956397" cy="523421"/>
            </a:xfrm>
            <a:custGeom>
              <a:rect b="b" l="l" r="r" t="t"/>
              <a:pathLst>
                <a:path extrusionOk="0" h="26546" w="48505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202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202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202"/>
            <p:cNvSpPr/>
            <p:nvPr/>
          </p:nvSpPr>
          <p:spPr>
            <a:xfrm>
              <a:off x="6309854" y="3097192"/>
              <a:ext cx="194434" cy="308756"/>
            </a:xfrm>
            <a:custGeom>
              <a:rect b="b" l="l" r="r" t="t"/>
              <a:pathLst>
                <a:path extrusionOk="0" h="15659" w="9861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202"/>
            <p:cNvSpPr/>
            <p:nvPr/>
          </p:nvSpPr>
          <p:spPr>
            <a:xfrm>
              <a:off x="6477275" y="3400092"/>
              <a:ext cx="42767" cy="42767"/>
            </a:xfrm>
            <a:custGeom>
              <a:rect b="b" l="l" r="r" t="t"/>
              <a:pathLst>
                <a:path extrusionOk="0" h="2169" w="2169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202"/>
            <p:cNvSpPr/>
            <p:nvPr/>
          </p:nvSpPr>
          <p:spPr>
            <a:xfrm>
              <a:off x="6471419" y="3394690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202"/>
            <p:cNvSpPr/>
            <p:nvPr/>
          </p:nvSpPr>
          <p:spPr>
            <a:xfrm>
              <a:off x="6272942" y="308143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202"/>
            <p:cNvSpPr/>
            <p:nvPr/>
          </p:nvSpPr>
          <p:spPr>
            <a:xfrm>
              <a:off x="6267540" y="3075601"/>
              <a:ext cx="53592" cy="54026"/>
            </a:xfrm>
            <a:custGeom>
              <a:rect b="b" l="l" r="r" t="t"/>
              <a:pathLst>
                <a:path extrusionOk="0" h="2740" w="2718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202"/>
            <p:cNvSpPr/>
            <p:nvPr/>
          </p:nvSpPr>
          <p:spPr>
            <a:xfrm>
              <a:off x="5294520" y="1830284"/>
              <a:ext cx="522080" cy="712019"/>
            </a:xfrm>
            <a:custGeom>
              <a:rect b="b" l="l" r="r" t="t"/>
              <a:pathLst>
                <a:path extrusionOk="0" h="36111" w="26478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202"/>
            <p:cNvSpPr/>
            <p:nvPr/>
          </p:nvSpPr>
          <p:spPr>
            <a:xfrm>
              <a:off x="5242308" y="1777638"/>
              <a:ext cx="522100" cy="712452"/>
            </a:xfrm>
            <a:custGeom>
              <a:rect b="b" l="l" r="r" t="t"/>
              <a:pathLst>
                <a:path extrusionOk="0" h="36133" w="26479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202"/>
            <p:cNvSpPr/>
            <p:nvPr/>
          </p:nvSpPr>
          <p:spPr>
            <a:xfrm>
              <a:off x="5236471" y="1771782"/>
              <a:ext cx="533339" cy="723711"/>
            </a:xfrm>
            <a:custGeom>
              <a:rect b="b" l="l" r="r" t="t"/>
              <a:pathLst>
                <a:path extrusionOk="0" h="36704" w="27049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202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202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202"/>
            <p:cNvSpPr/>
            <p:nvPr/>
          </p:nvSpPr>
          <p:spPr>
            <a:xfrm>
              <a:off x="5701371" y="1946400"/>
              <a:ext cx="247100" cy="108032"/>
            </a:xfrm>
            <a:custGeom>
              <a:rect b="b" l="l" r="r" t="t"/>
              <a:pathLst>
                <a:path extrusionOk="0" h="5479" w="12532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202"/>
            <p:cNvSpPr/>
            <p:nvPr/>
          </p:nvSpPr>
          <p:spPr>
            <a:xfrm>
              <a:off x="5664460" y="1931100"/>
              <a:ext cx="42787" cy="42333"/>
            </a:xfrm>
            <a:custGeom>
              <a:rect b="b" l="l" r="r" t="t"/>
              <a:pathLst>
                <a:path extrusionOk="0" h="2147" w="217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202"/>
            <p:cNvSpPr/>
            <p:nvPr/>
          </p:nvSpPr>
          <p:spPr>
            <a:xfrm>
              <a:off x="5659077" y="1925243"/>
              <a:ext cx="53572" cy="54026"/>
            </a:xfrm>
            <a:custGeom>
              <a:rect b="b" l="l" r="r" t="t"/>
              <a:pathLst>
                <a:path extrusionOk="0" h="2740" w="2717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202"/>
            <p:cNvSpPr/>
            <p:nvPr/>
          </p:nvSpPr>
          <p:spPr>
            <a:xfrm>
              <a:off x="5942595" y="2027420"/>
              <a:ext cx="42787" cy="42314"/>
            </a:xfrm>
            <a:custGeom>
              <a:rect b="b" l="l" r="r" t="t"/>
              <a:pathLst>
                <a:path extrusionOk="0" h="2146" w="217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202"/>
            <p:cNvSpPr/>
            <p:nvPr/>
          </p:nvSpPr>
          <p:spPr>
            <a:xfrm>
              <a:off x="5937212" y="2021563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202"/>
            <p:cNvSpPr/>
            <p:nvPr/>
          </p:nvSpPr>
          <p:spPr>
            <a:xfrm>
              <a:off x="6114532" y="1595350"/>
              <a:ext cx="550887" cy="348369"/>
            </a:xfrm>
            <a:custGeom>
              <a:rect b="b" l="l" r="r" t="t"/>
              <a:pathLst>
                <a:path extrusionOk="0" h="17668" w="27939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202"/>
            <p:cNvSpPr/>
            <p:nvPr/>
          </p:nvSpPr>
          <p:spPr>
            <a:xfrm>
              <a:off x="6062320" y="1543158"/>
              <a:ext cx="550887" cy="348349"/>
            </a:xfrm>
            <a:custGeom>
              <a:rect b="b" l="l" r="r" t="t"/>
              <a:pathLst>
                <a:path extrusionOk="0" h="17667" w="27939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202"/>
            <p:cNvSpPr/>
            <p:nvPr/>
          </p:nvSpPr>
          <p:spPr>
            <a:xfrm>
              <a:off x="6056464" y="1537302"/>
              <a:ext cx="562146" cy="359608"/>
            </a:xfrm>
            <a:custGeom>
              <a:rect b="b" l="l" r="r" t="t"/>
              <a:pathLst>
                <a:path extrusionOk="0" h="18238" w="2851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202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202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20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CSS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92" name="Google Shape;5192;p20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JS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93" name="Google Shape;5193;p202"/>
            <p:cNvSpPr txBox="1"/>
            <p:nvPr/>
          </p:nvSpPr>
          <p:spPr>
            <a:xfrm>
              <a:off x="6157778" y="3434766"/>
              <a:ext cx="6972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HTML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94" name="Google Shape;5194;p20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8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9" name="Google Shape;5199;p203"/>
          <p:cNvSpPr/>
          <p:nvPr/>
        </p:nvSpPr>
        <p:spPr>
          <a:xfrm>
            <a:off x="4132367" y="2083154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0" name="Google Shape;5200;p203"/>
          <p:cNvSpPr/>
          <p:nvPr/>
        </p:nvSpPr>
        <p:spPr>
          <a:xfrm>
            <a:off x="1490975" y="2074213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1" name="Google Shape;5201;p203"/>
          <p:cNvSpPr/>
          <p:nvPr/>
        </p:nvSpPr>
        <p:spPr>
          <a:xfrm>
            <a:off x="6773755" y="2074213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203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3" name="Google Shape;5203;p203"/>
          <p:cNvSpPr txBox="1"/>
          <p:nvPr>
            <p:ph type="title"/>
          </p:nvPr>
        </p:nvSpPr>
        <p:spPr>
          <a:xfrm>
            <a:off x="720000" y="446799"/>
            <a:ext cx="77040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accent5"/>
                </a:solidFill>
              </a:rPr>
              <a:t>Ide</a:t>
            </a:r>
            <a:r>
              <a:rPr lang="en-GB" sz="3700">
                <a:solidFill>
                  <a:srgbClr val="5864E1"/>
                </a:solidFill>
              </a:rPr>
              <a:t>a </a:t>
            </a:r>
            <a:r>
              <a:rPr lang="en-GB" sz="3700">
                <a:solidFill>
                  <a:schemeClr val="accent5"/>
                </a:solidFill>
              </a:rPr>
              <a:t>Generation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204" name="Google Shape;5204;p203"/>
          <p:cNvSpPr txBox="1"/>
          <p:nvPr>
            <p:ph idx="1" type="subTitle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</a:t>
            </a:r>
            <a:endParaRPr/>
          </a:p>
        </p:txBody>
      </p:sp>
      <p:sp>
        <p:nvSpPr>
          <p:cNvPr id="5205" name="Google Shape;5205;p203"/>
          <p:cNvSpPr txBox="1"/>
          <p:nvPr>
            <p:ph idx="2" type="subTitle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6" name="Google Shape;5206;p203"/>
          <p:cNvSpPr txBox="1"/>
          <p:nvPr>
            <p:ph idx="3" type="title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</a:t>
            </a:r>
            <a:endParaRPr/>
          </a:p>
        </p:txBody>
      </p:sp>
      <p:sp>
        <p:nvSpPr>
          <p:cNvPr id="5207" name="Google Shape;5207;p203"/>
          <p:cNvSpPr txBox="1"/>
          <p:nvPr>
            <p:ph idx="4" type="subTitle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</a:t>
            </a:r>
            <a:endParaRPr/>
          </a:p>
        </p:txBody>
      </p:sp>
      <p:sp>
        <p:nvSpPr>
          <p:cNvPr id="5208" name="Google Shape;5208;p203"/>
          <p:cNvSpPr txBox="1"/>
          <p:nvPr>
            <p:ph idx="5" type="subTitle"/>
          </p:nvPr>
        </p:nvSpPr>
        <p:spPr>
          <a:xfrm>
            <a:off x="6017880" y="34891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Figma</a:t>
            </a:r>
            <a:endParaRPr/>
          </a:p>
        </p:txBody>
      </p:sp>
      <p:sp>
        <p:nvSpPr>
          <p:cNvPr id="5209" name="Google Shape;5209;p203"/>
          <p:cNvSpPr txBox="1"/>
          <p:nvPr>
            <p:ph idx="6" type="title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/>
          </a:p>
        </p:txBody>
      </p:sp>
      <p:sp>
        <p:nvSpPr>
          <p:cNvPr id="5210" name="Google Shape;5210;p203"/>
          <p:cNvSpPr txBox="1"/>
          <p:nvPr>
            <p:ph idx="7" type="subTitle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Wireframes</a:t>
            </a:r>
            <a:endParaRPr/>
          </a:p>
        </p:txBody>
      </p:sp>
      <p:sp>
        <p:nvSpPr>
          <p:cNvPr id="5211" name="Google Shape;5211;p203"/>
          <p:cNvSpPr txBox="1"/>
          <p:nvPr>
            <p:ph idx="8" type="subTitle"/>
          </p:nvPr>
        </p:nvSpPr>
        <p:spPr>
          <a:xfrm>
            <a:off x="735137" y="35191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Using Duthie Park’s PDF files and existing websites to determine target audience, functions and layout.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12" name="Google Shape;5212;p203"/>
          <p:cNvSpPr txBox="1"/>
          <p:nvPr>
            <p:ph idx="9" type="title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  <a:endParaRPr/>
          </a:p>
        </p:txBody>
      </p:sp>
      <p:grpSp>
        <p:nvGrpSpPr>
          <p:cNvPr id="5213" name="Google Shape;5213;p203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5214" name="Google Shape;5214;p20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20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20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7" name="Google Shape;5217;p203"/>
          <p:cNvSpPr txBox="1"/>
          <p:nvPr>
            <p:ph idx="5" type="subTitle"/>
          </p:nvPr>
        </p:nvSpPr>
        <p:spPr>
          <a:xfrm>
            <a:off x="3406505" y="3489102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Rough sketches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" name="Google Shape;5222;p204"/>
          <p:cNvPicPr preferRelativeResize="0"/>
          <p:nvPr/>
        </p:nvPicPr>
        <p:blipFill rotWithShape="1">
          <a:blip r:embed="rId3">
            <a:alphaModFix/>
          </a:blip>
          <a:srcRect b="8043" l="6268" r="1275" t="8435"/>
          <a:stretch/>
        </p:blipFill>
        <p:spPr>
          <a:xfrm>
            <a:off x="2899075" y="290600"/>
            <a:ext cx="2982075" cy="4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3" name="Google Shape;5223;p204"/>
          <p:cNvPicPr preferRelativeResize="0"/>
          <p:nvPr/>
        </p:nvPicPr>
        <p:blipFill rotWithShape="1">
          <a:blip r:embed="rId4">
            <a:alphaModFix/>
          </a:blip>
          <a:srcRect b="6962" l="13366" r="6831" t="7814"/>
          <a:stretch/>
        </p:blipFill>
        <p:spPr>
          <a:xfrm>
            <a:off x="6151025" y="146603"/>
            <a:ext cx="2684226" cy="47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4" name="Google Shape;5224;p204"/>
          <p:cNvPicPr preferRelativeResize="0"/>
          <p:nvPr/>
        </p:nvPicPr>
        <p:blipFill rotWithShape="1">
          <a:blip r:embed="rId5">
            <a:alphaModFix/>
          </a:blip>
          <a:srcRect b="53475" l="18625" r="10527" t="9331"/>
          <a:stretch/>
        </p:blipFill>
        <p:spPr>
          <a:xfrm>
            <a:off x="262300" y="2571762"/>
            <a:ext cx="2185551" cy="1912340"/>
          </a:xfrm>
          <a:prstGeom prst="rect">
            <a:avLst/>
          </a:prstGeom>
          <a:noFill/>
          <a:ln>
            <a:noFill/>
          </a:ln>
        </p:spPr>
      </p:pic>
      <p:sp>
        <p:nvSpPr>
          <p:cNvPr id="5225" name="Google Shape;5225;p204"/>
          <p:cNvSpPr/>
          <p:nvPr/>
        </p:nvSpPr>
        <p:spPr>
          <a:xfrm>
            <a:off x="490892" y="267304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00CFBE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6" name="Google Shape;5226;p204"/>
          <p:cNvSpPr txBox="1"/>
          <p:nvPr/>
        </p:nvSpPr>
        <p:spPr>
          <a:xfrm>
            <a:off x="-264963" y="1203459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99AAA"/>
                </a:solidFill>
                <a:latin typeface="Bebas Neue"/>
                <a:ea typeface="Bebas Neue"/>
                <a:cs typeface="Bebas Neue"/>
                <a:sym typeface="Bebas Neue"/>
              </a:rPr>
              <a:t>Wireframes</a:t>
            </a:r>
            <a:endParaRPr sz="2200">
              <a:solidFill>
                <a:srgbClr val="F99AA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27" name="Google Shape;5227;p204"/>
          <p:cNvSpPr txBox="1"/>
          <p:nvPr/>
        </p:nvSpPr>
        <p:spPr>
          <a:xfrm>
            <a:off x="630687" y="41410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1" name="Shape 5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" name="Google Shape;5232;p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7225"/>
            <a:ext cx="2947601" cy="28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3" name="Google Shape;5233;p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325" y="105075"/>
            <a:ext cx="2020200" cy="49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4" name="Google Shape;5234;p205"/>
          <p:cNvPicPr preferRelativeResize="0"/>
          <p:nvPr/>
        </p:nvPicPr>
        <p:blipFill rotWithShape="1">
          <a:blip r:embed="rId5">
            <a:alphaModFix/>
          </a:blip>
          <a:srcRect b="0" l="0" r="1931" t="0"/>
          <a:stretch/>
        </p:blipFill>
        <p:spPr>
          <a:xfrm>
            <a:off x="3576025" y="206194"/>
            <a:ext cx="2947601" cy="4800357"/>
          </a:xfrm>
          <a:prstGeom prst="rect">
            <a:avLst/>
          </a:prstGeom>
          <a:noFill/>
          <a:ln>
            <a:noFill/>
          </a:ln>
        </p:spPr>
      </p:pic>
      <p:sp>
        <p:nvSpPr>
          <p:cNvPr id="5235" name="Google Shape;5235;p205"/>
          <p:cNvSpPr/>
          <p:nvPr/>
        </p:nvSpPr>
        <p:spPr>
          <a:xfrm>
            <a:off x="485705" y="286113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00CFBE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6" name="Google Shape;5236;p205"/>
          <p:cNvSpPr txBox="1"/>
          <p:nvPr/>
        </p:nvSpPr>
        <p:spPr>
          <a:xfrm>
            <a:off x="-270145" y="1231209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99AAA"/>
                </a:solidFill>
                <a:latin typeface="Bebas Neue"/>
                <a:ea typeface="Bebas Neue"/>
                <a:cs typeface="Bebas Neue"/>
                <a:sym typeface="Bebas Neue"/>
              </a:rPr>
              <a:t>Prototype</a:t>
            </a:r>
            <a:endParaRPr sz="2200">
              <a:solidFill>
                <a:srgbClr val="F99AA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7" name="Google Shape;5237;p205"/>
          <p:cNvSpPr txBox="1"/>
          <p:nvPr/>
        </p:nvSpPr>
        <p:spPr>
          <a:xfrm>
            <a:off x="625505" y="441858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03.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2" name="Google Shape;5242;p206"/>
          <p:cNvGrpSpPr/>
          <p:nvPr/>
        </p:nvGrpSpPr>
        <p:grpSpPr>
          <a:xfrm>
            <a:off x="1293480" y="1557397"/>
            <a:ext cx="6557041" cy="800821"/>
            <a:chOff x="4572000" y="496500"/>
            <a:chExt cx="3846900" cy="469800"/>
          </a:xfrm>
        </p:grpSpPr>
        <p:sp>
          <p:nvSpPr>
            <p:cNvPr id="5243" name="Google Shape;5243;p206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4" name="Google Shape;5244;p206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5245" name="Google Shape;5245;p206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206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7" name="Google Shape;5247;p206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8" name="Google Shape;5248;p206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Website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9" name="Google Shape;5249;p206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>
                <a:solidFill>
                  <a:schemeClr val="hlink"/>
                </a:solidFill>
                <a:hlinkClick r:id="rId3"/>
              </a:rPr>
              <a:t>duthieparkexplorer.com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3" name="Shape 5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4" name="Google Shape;5254;p207"/>
          <p:cNvSpPr/>
          <p:nvPr/>
        </p:nvSpPr>
        <p:spPr>
          <a:xfrm>
            <a:off x="714799" y="45816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5" name="Google Shape;5255;p207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5256" name="Google Shape;5256;p20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20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20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9" name="Google Shape;5259;p207"/>
          <p:cNvSpPr txBox="1"/>
          <p:nvPr>
            <p:ph type="title"/>
          </p:nvPr>
        </p:nvSpPr>
        <p:spPr>
          <a:xfrm>
            <a:off x="1365900" y="41007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864E1"/>
                </a:solidFill>
              </a:rPr>
              <a:t>Considerations</a:t>
            </a:r>
            <a:endParaRPr>
              <a:solidFill>
                <a:srgbClr val="5864E1"/>
              </a:solidFill>
            </a:endParaRPr>
          </a:p>
        </p:txBody>
      </p:sp>
      <p:sp>
        <p:nvSpPr>
          <p:cNvPr id="5260" name="Google Shape;5260;p207"/>
          <p:cNvSpPr txBox="1"/>
          <p:nvPr/>
        </p:nvSpPr>
        <p:spPr>
          <a:xfrm>
            <a:off x="712200" y="2858750"/>
            <a:ext cx="2130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99AAA"/>
                </a:solidFill>
                <a:latin typeface="Bebas Neue"/>
                <a:ea typeface="Bebas Neue"/>
                <a:cs typeface="Bebas Neue"/>
                <a:sym typeface="Bebas Neue"/>
              </a:rPr>
              <a:t>Why a Website?</a:t>
            </a:r>
            <a:endParaRPr sz="2200">
              <a:solidFill>
                <a:srgbClr val="F99AA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61" name="Google Shape;5261;p207"/>
          <p:cNvSpPr txBox="1"/>
          <p:nvPr/>
        </p:nvSpPr>
        <p:spPr>
          <a:xfrm>
            <a:off x="712200" y="3252350"/>
            <a:ext cx="2130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11635"/>
                </a:solidFill>
                <a:latin typeface="Quicksand"/>
                <a:ea typeface="Quicksand"/>
                <a:cs typeface="Quicksand"/>
                <a:sym typeface="Quicksand"/>
              </a:rPr>
              <a:t>More convenient for quick access</a:t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62" name="Google Shape;5262;p207"/>
          <p:cNvSpPr txBox="1"/>
          <p:nvPr/>
        </p:nvSpPr>
        <p:spPr>
          <a:xfrm>
            <a:off x="3498750" y="2858750"/>
            <a:ext cx="2130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99AAA"/>
                </a:solidFill>
                <a:latin typeface="Bebas Neue"/>
                <a:ea typeface="Bebas Neue"/>
                <a:cs typeface="Bebas Neue"/>
                <a:sym typeface="Bebas Neue"/>
              </a:rPr>
              <a:t>Layout</a:t>
            </a:r>
            <a:endParaRPr sz="2200">
              <a:solidFill>
                <a:srgbClr val="F99AA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63" name="Google Shape;5263;p207"/>
          <p:cNvSpPr txBox="1"/>
          <p:nvPr/>
        </p:nvSpPr>
        <p:spPr>
          <a:xfrm>
            <a:off x="3498750" y="3252350"/>
            <a:ext cx="2130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11635"/>
                </a:solidFill>
                <a:latin typeface="Quicksand"/>
                <a:ea typeface="Quicksand"/>
                <a:cs typeface="Quicksand"/>
                <a:sym typeface="Quicksand"/>
              </a:rPr>
              <a:t>User friendly and intuitive</a:t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64" name="Google Shape;5264;p207"/>
          <p:cNvSpPr txBox="1"/>
          <p:nvPr/>
        </p:nvSpPr>
        <p:spPr>
          <a:xfrm>
            <a:off x="6293100" y="2858750"/>
            <a:ext cx="2130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99AAA"/>
                </a:solidFill>
                <a:latin typeface="Bebas Neue"/>
                <a:ea typeface="Bebas Neue"/>
                <a:cs typeface="Bebas Neue"/>
                <a:sym typeface="Bebas Neue"/>
              </a:rPr>
              <a:t>Accessibility</a:t>
            </a:r>
            <a:endParaRPr sz="2200">
              <a:solidFill>
                <a:srgbClr val="F99AA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65" name="Google Shape;5265;p207"/>
          <p:cNvSpPr txBox="1"/>
          <p:nvPr/>
        </p:nvSpPr>
        <p:spPr>
          <a:xfrm>
            <a:off x="6290500" y="3252350"/>
            <a:ext cx="2130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11635"/>
                </a:solidFill>
                <a:latin typeface="Quicksand"/>
                <a:ea typeface="Quicksand"/>
                <a:cs typeface="Quicksand"/>
                <a:sym typeface="Quicksand"/>
              </a:rPr>
              <a:t>Settings for visual impairment</a:t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266" name="Google Shape;5266;p207"/>
          <p:cNvGrpSpPr/>
          <p:nvPr/>
        </p:nvGrpSpPr>
        <p:grpSpPr>
          <a:xfrm>
            <a:off x="1402235" y="1766639"/>
            <a:ext cx="766430" cy="698682"/>
            <a:chOff x="1508720" y="1289039"/>
            <a:chExt cx="469655" cy="428140"/>
          </a:xfrm>
        </p:grpSpPr>
        <p:sp>
          <p:nvSpPr>
            <p:cNvPr id="5267" name="Google Shape;5267;p207"/>
            <p:cNvSpPr/>
            <p:nvPr/>
          </p:nvSpPr>
          <p:spPr>
            <a:xfrm>
              <a:off x="1510135" y="1660388"/>
              <a:ext cx="450908" cy="53198"/>
            </a:xfrm>
            <a:custGeom>
              <a:rect b="b" l="l" r="r" t="t"/>
              <a:pathLst>
                <a:path extrusionOk="0" h="2466" w="20902">
                  <a:moveTo>
                    <a:pt x="20901" y="0"/>
                  </a:moveTo>
                  <a:cubicBezTo>
                    <a:pt x="20901" y="1347"/>
                    <a:pt x="19783" y="2444"/>
                    <a:pt x="18436" y="2465"/>
                  </a:cubicBezTo>
                  <a:lnTo>
                    <a:pt x="2466" y="2465"/>
                  </a:lnTo>
                  <a:cubicBezTo>
                    <a:pt x="1099" y="2444"/>
                    <a:pt x="1" y="1347"/>
                    <a:pt x="1" y="0"/>
                  </a:cubicBezTo>
                  <a:close/>
                  <a:moveTo>
                    <a:pt x="20901" y="0"/>
                  </a:move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207"/>
            <p:cNvSpPr/>
            <p:nvPr/>
          </p:nvSpPr>
          <p:spPr>
            <a:xfrm>
              <a:off x="1544996" y="1412369"/>
              <a:ext cx="381186" cy="248041"/>
            </a:xfrm>
            <a:custGeom>
              <a:rect b="b" l="l" r="r" t="t"/>
              <a:pathLst>
                <a:path extrusionOk="0" h="11498" w="17670">
                  <a:moveTo>
                    <a:pt x="1616" y="1"/>
                  </a:moveTo>
                  <a:lnTo>
                    <a:pt x="16054" y="1"/>
                  </a:lnTo>
                  <a:cubicBezTo>
                    <a:pt x="16945" y="22"/>
                    <a:pt x="17649" y="726"/>
                    <a:pt x="17670" y="1617"/>
                  </a:cubicBezTo>
                  <a:lnTo>
                    <a:pt x="17670" y="11497"/>
                  </a:lnTo>
                  <a:lnTo>
                    <a:pt x="1" y="11497"/>
                  </a:lnTo>
                  <a:lnTo>
                    <a:pt x="1" y="1617"/>
                  </a:lnTo>
                  <a:cubicBezTo>
                    <a:pt x="1" y="726"/>
                    <a:pt x="726" y="22"/>
                    <a:pt x="1616" y="1"/>
                  </a:cubicBezTo>
                  <a:close/>
                  <a:moveTo>
                    <a:pt x="1616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207"/>
            <p:cNvSpPr/>
            <p:nvPr/>
          </p:nvSpPr>
          <p:spPr>
            <a:xfrm>
              <a:off x="1632127" y="1301551"/>
              <a:ext cx="206923" cy="227482"/>
            </a:xfrm>
            <a:custGeom>
              <a:rect b="b" l="l" r="r" t="t"/>
              <a:pathLst>
                <a:path extrusionOk="0" h="10545" w="9592">
                  <a:moveTo>
                    <a:pt x="2632" y="10544"/>
                  </a:moveTo>
                  <a:cubicBezTo>
                    <a:pt x="2445" y="8494"/>
                    <a:pt x="1" y="7769"/>
                    <a:pt x="1" y="4806"/>
                  </a:cubicBezTo>
                  <a:cubicBezTo>
                    <a:pt x="1" y="2155"/>
                    <a:pt x="2134" y="1"/>
                    <a:pt x="4786" y="1"/>
                  </a:cubicBezTo>
                  <a:cubicBezTo>
                    <a:pt x="7437" y="1"/>
                    <a:pt x="9592" y="2155"/>
                    <a:pt x="9592" y="4806"/>
                  </a:cubicBezTo>
                  <a:cubicBezTo>
                    <a:pt x="9592" y="7769"/>
                    <a:pt x="7147" y="8494"/>
                    <a:pt x="6940" y="10544"/>
                  </a:cubicBezTo>
                  <a:close/>
                  <a:moveTo>
                    <a:pt x="2632" y="10544"/>
                  </a:move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207"/>
            <p:cNvSpPr/>
            <p:nvPr/>
          </p:nvSpPr>
          <p:spPr>
            <a:xfrm>
              <a:off x="1688884" y="1529012"/>
              <a:ext cx="92977" cy="86700"/>
            </a:xfrm>
            <a:custGeom>
              <a:rect b="b" l="l" r="r" t="t"/>
              <a:pathLst>
                <a:path extrusionOk="0" h="4019" w="4310">
                  <a:moveTo>
                    <a:pt x="4309" y="1844"/>
                  </a:moveTo>
                  <a:lnTo>
                    <a:pt x="4309" y="0"/>
                  </a:lnTo>
                  <a:lnTo>
                    <a:pt x="1" y="0"/>
                  </a:lnTo>
                  <a:lnTo>
                    <a:pt x="1" y="1865"/>
                  </a:lnTo>
                  <a:cubicBezTo>
                    <a:pt x="1" y="3045"/>
                    <a:pt x="974" y="4019"/>
                    <a:pt x="2155" y="4019"/>
                  </a:cubicBezTo>
                  <a:cubicBezTo>
                    <a:pt x="3356" y="4019"/>
                    <a:pt x="4309" y="3045"/>
                    <a:pt x="4309" y="1865"/>
                  </a:cubicBezTo>
                  <a:close/>
                  <a:moveTo>
                    <a:pt x="4309" y="1844"/>
                  </a:move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207"/>
            <p:cNvSpPr/>
            <p:nvPr/>
          </p:nvSpPr>
          <p:spPr>
            <a:xfrm>
              <a:off x="1508720" y="1289526"/>
              <a:ext cx="469655" cy="427653"/>
            </a:xfrm>
            <a:custGeom>
              <a:rect b="b" l="l" r="r" t="t"/>
              <a:pathLst>
                <a:path extrusionOk="0" h="19824" w="21771">
                  <a:moveTo>
                    <a:pt x="21625" y="16633"/>
                  </a:moveTo>
                  <a:cubicBezTo>
                    <a:pt x="21543" y="16551"/>
                    <a:pt x="21439" y="16509"/>
                    <a:pt x="21335" y="16509"/>
                  </a:cubicBezTo>
                  <a:lnTo>
                    <a:pt x="20134" y="16509"/>
                  </a:lnTo>
                  <a:lnTo>
                    <a:pt x="20134" y="7064"/>
                  </a:lnTo>
                  <a:cubicBezTo>
                    <a:pt x="20134" y="5945"/>
                    <a:pt x="19223" y="5034"/>
                    <a:pt x="18104" y="5034"/>
                  </a:cubicBezTo>
                  <a:lnTo>
                    <a:pt x="16095" y="5034"/>
                  </a:lnTo>
                  <a:cubicBezTo>
                    <a:pt x="16074" y="2879"/>
                    <a:pt x="14728" y="953"/>
                    <a:pt x="12718" y="207"/>
                  </a:cubicBezTo>
                  <a:cubicBezTo>
                    <a:pt x="12159" y="0"/>
                    <a:pt x="11869" y="808"/>
                    <a:pt x="12408" y="1015"/>
                  </a:cubicBezTo>
                  <a:cubicBezTo>
                    <a:pt x="14106" y="1657"/>
                    <a:pt x="15246" y="3294"/>
                    <a:pt x="15246" y="5116"/>
                  </a:cubicBezTo>
                  <a:cubicBezTo>
                    <a:pt x="15246" y="6629"/>
                    <a:pt x="14541" y="7519"/>
                    <a:pt x="13858" y="8369"/>
                  </a:cubicBezTo>
                  <a:cubicBezTo>
                    <a:pt x="13361" y="8969"/>
                    <a:pt x="12863" y="9611"/>
                    <a:pt x="12677" y="10440"/>
                  </a:cubicBezTo>
                  <a:lnTo>
                    <a:pt x="12263" y="10440"/>
                  </a:lnTo>
                  <a:lnTo>
                    <a:pt x="12718" y="4226"/>
                  </a:lnTo>
                  <a:cubicBezTo>
                    <a:pt x="12739" y="4102"/>
                    <a:pt x="12698" y="3977"/>
                    <a:pt x="12615" y="3894"/>
                  </a:cubicBezTo>
                  <a:cubicBezTo>
                    <a:pt x="12532" y="3812"/>
                    <a:pt x="12428" y="3770"/>
                    <a:pt x="12304" y="3770"/>
                  </a:cubicBezTo>
                  <a:lnTo>
                    <a:pt x="9446" y="3770"/>
                  </a:lnTo>
                  <a:cubicBezTo>
                    <a:pt x="9342" y="3770"/>
                    <a:pt x="9218" y="3812"/>
                    <a:pt x="9135" y="3894"/>
                  </a:cubicBezTo>
                  <a:cubicBezTo>
                    <a:pt x="9073" y="3977"/>
                    <a:pt x="9031" y="4102"/>
                    <a:pt x="9031" y="4226"/>
                  </a:cubicBezTo>
                  <a:lnTo>
                    <a:pt x="9487" y="10440"/>
                  </a:lnTo>
                  <a:lnTo>
                    <a:pt x="9093" y="10440"/>
                  </a:lnTo>
                  <a:cubicBezTo>
                    <a:pt x="8907" y="9611"/>
                    <a:pt x="8389" y="8969"/>
                    <a:pt x="7892" y="8369"/>
                  </a:cubicBezTo>
                  <a:cubicBezTo>
                    <a:pt x="7208" y="7499"/>
                    <a:pt x="6504" y="6629"/>
                    <a:pt x="6504" y="5096"/>
                  </a:cubicBezTo>
                  <a:cubicBezTo>
                    <a:pt x="6504" y="3273"/>
                    <a:pt x="7643" y="1657"/>
                    <a:pt x="9342" y="1015"/>
                  </a:cubicBezTo>
                  <a:cubicBezTo>
                    <a:pt x="9881" y="829"/>
                    <a:pt x="9591" y="21"/>
                    <a:pt x="9052" y="207"/>
                  </a:cubicBezTo>
                  <a:cubicBezTo>
                    <a:pt x="7043" y="953"/>
                    <a:pt x="5676" y="2879"/>
                    <a:pt x="5655" y="5034"/>
                  </a:cubicBezTo>
                  <a:lnTo>
                    <a:pt x="3666" y="5034"/>
                  </a:lnTo>
                  <a:cubicBezTo>
                    <a:pt x="2527" y="5034"/>
                    <a:pt x="1616" y="5945"/>
                    <a:pt x="1616" y="7064"/>
                  </a:cubicBezTo>
                  <a:lnTo>
                    <a:pt x="1616" y="16509"/>
                  </a:lnTo>
                  <a:lnTo>
                    <a:pt x="435" y="16509"/>
                  </a:lnTo>
                  <a:cubicBezTo>
                    <a:pt x="186" y="16509"/>
                    <a:pt x="0" y="16696"/>
                    <a:pt x="0" y="16944"/>
                  </a:cubicBezTo>
                  <a:cubicBezTo>
                    <a:pt x="0" y="18539"/>
                    <a:pt x="1284" y="19823"/>
                    <a:pt x="2900" y="19823"/>
                  </a:cubicBezTo>
                  <a:lnTo>
                    <a:pt x="18870" y="19823"/>
                  </a:lnTo>
                  <a:cubicBezTo>
                    <a:pt x="20465" y="19823"/>
                    <a:pt x="21770" y="18539"/>
                    <a:pt x="21770" y="16944"/>
                  </a:cubicBezTo>
                  <a:cubicBezTo>
                    <a:pt x="21770" y="16820"/>
                    <a:pt x="21729" y="16716"/>
                    <a:pt x="21646" y="16633"/>
                  </a:cubicBezTo>
                  <a:close/>
                  <a:moveTo>
                    <a:pt x="9963" y="11269"/>
                  </a:moveTo>
                  <a:lnTo>
                    <a:pt x="12615" y="11269"/>
                  </a:lnTo>
                  <a:lnTo>
                    <a:pt x="12615" y="12284"/>
                  </a:lnTo>
                  <a:lnTo>
                    <a:pt x="9156" y="12284"/>
                  </a:lnTo>
                  <a:lnTo>
                    <a:pt x="9156" y="11269"/>
                  </a:lnTo>
                  <a:close/>
                  <a:moveTo>
                    <a:pt x="12553" y="13133"/>
                  </a:moveTo>
                  <a:cubicBezTo>
                    <a:pt x="12118" y="14893"/>
                    <a:pt x="9632" y="14893"/>
                    <a:pt x="9197" y="13133"/>
                  </a:cubicBezTo>
                  <a:close/>
                  <a:moveTo>
                    <a:pt x="9922" y="4599"/>
                  </a:moveTo>
                  <a:lnTo>
                    <a:pt x="11848" y="4599"/>
                  </a:lnTo>
                  <a:lnTo>
                    <a:pt x="11413" y="10419"/>
                  </a:lnTo>
                  <a:lnTo>
                    <a:pt x="10357" y="10419"/>
                  </a:lnTo>
                  <a:close/>
                  <a:moveTo>
                    <a:pt x="2465" y="7064"/>
                  </a:moveTo>
                  <a:cubicBezTo>
                    <a:pt x="2465" y="6421"/>
                    <a:pt x="3004" y="5883"/>
                    <a:pt x="3666" y="5883"/>
                  </a:cubicBezTo>
                  <a:lnTo>
                    <a:pt x="5717" y="5883"/>
                  </a:lnTo>
                  <a:cubicBezTo>
                    <a:pt x="5924" y="7229"/>
                    <a:pt x="6608" y="8099"/>
                    <a:pt x="7229" y="8886"/>
                  </a:cubicBezTo>
                  <a:cubicBezTo>
                    <a:pt x="7747" y="9529"/>
                    <a:pt x="8223" y="10109"/>
                    <a:pt x="8306" y="10875"/>
                  </a:cubicBezTo>
                  <a:lnTo>
                    <a:pt x="8306" y="12698"/>
                  </a:lnTo>
                  <a:cubicBezTo>
                    <a:pt x="8203" y="14210"/>
                    <a:pt x="9383" y="15473"/>
                    <a:pt x="10896" y="15473"/>
                  </a:cubicBezTo>
                  <a:cubicBezTo>
                    <a:pt x="12387" y="15473"/>
                    <a:pt x="13568" y="14210"/>
                    <a:pt x="13464" y="12698"/>
                  </a:cubicBezTo>
                  <a:lnTo>
                    <a:pt x="13464" y="10875"/>
                  </a:lnTo>
                  <a:cubicBezTo>
                    <a:pt x="13547" y="10109"/>
                    <a:pt x="14003" y="9549"/>
                    <a:pt x="14541" y="8886"/>
                  </a:cubicBezTo>
                  <a:cubicBezTo>
                    <a:pt x="15163" y="8099"/>
                    <a:pt x="15846" y="7229"/>
                    <a:pt x="16053" y="5883"/>
                  </a:cubicBezTo>
                  <a:lnTo>
                    <a:pt x="18104" y="5883"/>
                  </a:lnTo>
                  <a:cubicBezTo>
                    <a:pt x="18746" y="5883"/>
                    <a:pt x="19285" y="6421"/>
                    <a:pt x="19285" y="7064"/>
                  </a:cubicBezTo>
                  <a:lnTo>
                    <a:pt x="19285" y="16509"/>
                  </a:lnTo>
                  <a:lnTo>
                    <a:pt x="2465" y="16509"/>
                  </a:lnTo>
                  <a:close/>
                  <a:moveTo>
                    <a:pt x="18870" y="18995"/>
                  </a:moveTo>
                  <a:lnTo>
                    <a:pt x="2900" y="18995"/>
                  </a:lnTo>
                  <a:cubicBezTo>
                    <a:pt x="1926" y="18974"/>
                    <a:pt x="1098" y="18311"/>
                    <a:pt x="891" y="17379"/>
                  </a:cubicBezTo>
                  <a:lnTo>
                    <a:pt x="20859" y="17379"/>
                  </a:lnTo>
                  <a:cubicBezTo>
                    <a:pt x="20652" y="18311"/>
                    <a:pt x="19823" y="18974"/>
                    <a:pt x="18870" y="18995"/>
                  </a:cubicBezTo>
                  <a:close/>
                  <a:moveTo>
                    <a:pt x="18870" y="18995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207"/>
            <p:cNvSpPr/>
            <p:nvPr/>
          </p:nvSpPr>
          <p:spPr>
            <a:xfrm>
              <a:off x="1726421" y="1289039"/>
              <a:ext cx="21465" cy="21486"/>
            </a:xfrm>
            <a:custGeom>
              <a:rect b="b" l="l" r="r" t="t"/>
              <a:pathLst>
                <a:path extrusionOk="0" h="996" w="995">
                  <a:moveTo>
                    <a:pt x="415" y="995"/>
                  </a:moveTo>
                  <a:cubicBezTo>
                    <a:pt x="788" y="995"/>
                    <a:pt x="995" y="539"/>
                    <a:pt x="726" y="270"/>
                  </a:cubicBezTo>
                  <a:cubicBezTo>
                    <a:pt x="456" y="1"/>
                    <a:pt x="1" y="187"/>
                    <a:pt x="1" y="581"/>
                  </a:cubicBezTo>
                  <a:cubicBezTo>
                    <a:pt x="1" y="809"/>
                    <a:pt x="187" y="995"/>
                    <a:pt x="415" y="995"/>
                  </a:cubicBezTo>
                  <a:close/>
                  <a:moveTo>
                    <a:pt x="415" y="995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3" name="Google Shape;5273;p207"/>
          <p:cNvGrpSpPr/>
          <p:nvPr/>
        </p:nvGrpSpPr>
        <p:grpSpPr>
          <a:xfrm>
            <a:off x="6974965" y="1794020"/>
            <a:ext cx="767169" cy="643919"/>
            <a:chOff x="7181157" y="2714960"/>
            <a:chExt cx="470108" cy="394583"/>
          </a:xfrm>
        </p:grpSpPr>
        <p:sp>
          <p:nvSpPr>
            <p:cNvPr id="5274" name="Google Shape;5274;p207"/>
            <p:cNvSpPr/>
            <p:nvPr/>
          </p:nvSpPr>
          <p:spPr>
            <a:xfrm>
              <a:off x="7228983" y="2724344"/>
              <a:ext cx="374477" cy="254728"/>
            </a:xfrm>
            <a:custGeom>
              <a:rect b="b" l="l" r="r" t="t"/>
              <a:pathLst>
                <a:path extrusionOk="0" h="11808" w="17359">
                  <a:moveTo>
                    <a:pt x="1181" y="0"/>
                  </a:moveTo>
                  <a:lnTo>
                    <a:pt x="16157" y="0"/>
                  </a:lnTo>
                  <a:cubicBezTo>
                    <a:pt x="16820" y="0"/>
                    <a:pt x="17358" y="539"/>
                    <a:pt x="17338" y="1181"/>
                  </a:cubicBezTo>
                  <a:lnTo>
                    <a:pt x="17338" y="11807"/>
                  </a:lnTo>
                  <a:lnTo>
                    <a:pt x="0" y="11807"/>
                  </a:lnTo>
                  <a:lnTo>
                    <a:pt x="0" y="1181"/>
                  </a:lnTo>
                  <a:cubicBezTo>
                    <a:pt x="0" y="539"/>
                    <a:pt x="539" y="0"/>
                    <a:pt x="1181" y="0"/>
                  </a:cubicBezTo>
                  <a:close/>
                  <a:moveTo>
                    <a:pt x="118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207"/>
            <p:cNvSpPr/>
            <p:nvPr/>
          </p:nvSpPr>
          <p:spPr>
            <a:xfrm>
              <a:off x="7190541" y="2979050"/>
              <a:ext cx="451793" cy="121108"/>
            </a:xfrm>
            <a:custGeom>
              <a:rect b="b" l="l" r="r" t="t"/>
              <a:pathLst>
                <a:path extrusionOk="0" h="5614" w="20943">
                  <a:moveTo>
                    <a:pt x="1782" y="0"/>
                  </a:moveTo>
                  <a:lnTo>
                    <a:pt x="19120" y="0"/>
                  </a:lnTo>
                  <a:lnTo>
                    <a:pt x="20943" y="3749"/>
                  </a:lnTo>
                  <a:lnTo>
                    <a:pt x="20943" y="4205"/>
                  </a:lnTo>
                  <a:cubicBezTo>
                    <a:pt x="20943" y="4972"/>
                    <a:pt x="20300" y="5614"/>
                    <a:pt x="19534" y="5614"/>
                  </a:cubicBezTo>
                  <a:lnTo>
                    <a:pt x="1409" y="5614"/>
                  </a:lnTo>
                  <a:cubicBezTo>
                    <a:pt x="622" y="5614"/>
                    <a:pt x="1" y="4972"/>
                    <a:pt x="1" y="4205"/>
                  </a:cubicBezTo>
                  <a:lnTo>
                    <a:pt x="1" y="3749"/>
                  </a:lnTo>
                  <a:close/>
                  <a:moveTo>
                    <a:pt x="1782" y="0"/>
                  </a:move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207"/>
            <p:cNvSpPr/>
            <p:nvPr/>
          </p:nvSpPr>
          <p:spPr>
            <a:xfrm>
              <a:off x="7298684" y="2752043"/>
              <a:ext cx="235076" cy="133189"/>
            </a:xfrm>
            <a:custGeom>
              <a:rect b="b" l="l" r="r" t="t"/>
              <a:pathLst>
                <a:path extrusionOk="0" h="6174" w="10897">
                  <a:moveTo>
                    <a:pt x="1782" y="2528"/>
                  </a:moveTo>
                  <a:lnTo>
                    <a:pt x="1885" y="2528"/>
                  </a:lnTo>
                  <a:cubicBezTo>
                    <a:pt x="2051" y="1927"/>
                    <a:pt x="2610" y="1492"/>
                    <a:pt x="3253" y="1492"/>
                  </a:cubicBezTo>
                  <a:cubicBezTo>
                    <a:pt x="3418" y="1492"/>
                    <a:pt x="3605" y="1533"/>
                    <a:pt x="3770" y="1595"/>
                  </a:cubicBezTo>
                  <a:cubicBezTo>
                    <a:pt x="4558" y="0"/>
                    <a:pt x="6857" y="83"/>
                    <a:pt x="7561" y="1720"/>
                  </a:cubicBezTo>
                  <a:cubicBezTo>
                    <a:pt x="7727" y="1637"/>
                    <a:pt x="7913" y="1595"/>
                    <a:pt x="8120" y="1595"/>
                  </a:cubicBezTo>
                  <a:cubicBezTo>
                    <a:pt x="8908" y="1616"/>
                    <a:pt x="9550" y="2238"/>
                    <a:pt x="9550" y="3045"/>
                  </a:cubicBezTo>
                  <a:cubicBezTo>
                    <a:pt x="9550" y="3128"/>
                    <a:pt x="9529" y="3211"/>
                    <a:pt x="9529" y="3273"/>
                  </a:cubicBezTo>
                  <a:cubicBezTo>
                    <a:pt x="10295" y="3315"/>
                    <a:pt x="10896" y="3978"/>
                    <a:pt x="10896" y="4744"/>
                  </a:cubicBezTo>
                  <a:cubicBezTo>
                    <a:pt x="10896" y="5531"/>
                    <a:pt x="10275" y="6153"/>
                    <a:pt x="9488" y="6173"/>
                  </a:cubicBezTo>
                  <a:lnTo>
                    <a:pt x="1782" y="6173"/>
                  </a:lnTo>
                  <a:cubicBezTo>
                    <a:pt x="788" y="6153"/>
                    <a:pt x="1" y="5345"/>
                    <a:pt x="1" y="4350"/>
                  </a:cubicBezTo>
                  <a:cubicBezTo>
                    <a:pt x="1" y="3356"/>
                    <a:pt x="788" y="2548"/>
                    <a:pt x="1782" y="2507"/>
                  </a:cubicBezTo>
                  <a:close/>
                  <a:moveTo>
                    <a:pt x="1782" y="2528"/>
                  </a:move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207"/>
            <p:cNvSpPr/>
            <p:nvPr/>
          </p:nvSpPr>
          <p:spPr>
            <a:xfrm>
              <a:off x="7181157" y="2714960"/>
              <a:ext cx="470108" cy="394583"/>
            </a:xfrm>
            <a:custGeom>
              <a:rect b="b" l="l" r="r" t="t"/>
              <a:pathLst>
                <a:path extrusionOk="0" h="18291" w="21792">
                  <a:moveTo>
                    <a:pt x="21750" y="15805"/>
                  </a:moveTo>
                  <a:lnTo>
                    <a:pt x="19990" y="12139"/>
                  </a:lnTo>
                  <a:lnTo>
                    <a:pt x="19990" y="1616"/>
                  </a:lnTo>
                  <a:cubicBezTo>
                    <a:pt x="19990" y="725"/>
                    <a:pt x="19265" y="0"/>
                    <a:pt x="18374" y="0"/>
                  </a:cubicBezTo>
                  <a:lnTo>
                    <a:pt x="3398" y="0"/>
                  </a:lnTo>
                  <a:cubicBezTo>
                    <a:pt x="2507" y="0"/>
                    <a:pt x="1782" y="725"/>
                    <a:pt x="1782" y="1616"/>
                  </a:cubicBezTo>
                  <a:lnTo>
                    <a:pt x="1782" y="12139"/>
                  </a:lnTo>
                  <a:lnTo>
                    <a:pt x="42" y="15805"/>
                  </a:lnTo>
                  <a:cubicBezTo>
                    <a:pt x="1" y="15867"/>
                    <a:pt x="1" y="15929"/>
                    <a:pt x="1" y="15991"/>
                  </a:cubicBezTo>
                  <a:lnTo>
                    <a:pt x="1" y="16447"/>
                  </a:lnTo>
                  <a:cubicBezTo>
                    <a:pt x="1" y="17462"/>
                    <a:pt x="809" y="18291"/>
                    <a:pt x="1824" y="18291"/>
                  </a:cubicBezTo>
                  <a:lnTo>
                    <a:pt x="19948" y="18291"/>
                  </a:lnTo>
                  <a:cubicBezTo>
                    <a:pt x="20963" y="18291"/>
                    <a:pt x="21792" y="17462"/>
                    <a:pt x="21792" y="16447"/>
                  </a:cubicBezTo>
                  <a:lnTo>
                    <a:pt x="21792" y="15991"/>
                  </a:lnTo>
                  <a:cubicBezTo>
                    <a:pt x="21792" y="15929"/>
                    <a:pt x="21771" y="15867"/>
                    <a:pt x="21750" y="15805"/>
                  </a:cubicBezTo>
                  <a:close/>
                  <a:moveTo>
                    <a:pt x="3398" y="849"/>
                  </a:moveTo>
                  <a:lnTo>
                    <a:pt x="18374" y="849"/>
                  </a:lnTo>
                  <a:cubicBezTo>
                    <a:pt x="18809" y="849"/>
                    <a:pt x="19140" y="1202"/>
                    <a:pt x="19140" y="1616"/>
                  </a:cubicBezTo>
                  <a:lnTo>
                    <a:pt x="19140" y="11807"/>
                  </a:lnTo>
                  <a:lnTo>
                    <a:pt x="2631" y="11807"/>
                  </a:lnTo>
                  <a:lnTo>
                    <a:pt x="2631" y="1616"/>
                  </a:lnTo>
                  <a:cubicBezTo>
                    <a:pt x="2631" y="1202"/>
                    <a:pt x="2984" y="849"/>
                    <a:pt x="3398" y="849"/>
                  </a:cubicBezTo>
                  <a:close/>
                  <a:moveTo>
                    <a:pt x="20943" y="16447"/>
                  </a:moveTo>
                  <a:cubicBezTo>
                    <a:pt x="20943" y="16986"/>
                    <a:pt x="20508" y="17421"/>
                    <a:pt x="19948" y="17421"/>
                  </a:cubicBezTo>
                  <a:lnTo>
                    <a:pt x="1824" y="17421"/>
                  </a:lnTo>
                  <a:cubicBezTo>
                    <a:pt x="1285" y="17421"/>
                    <a:pt x="850" y="16986"/>
                    <a:pt x="850" y="16447"/>
                  </a:cubicBezTo>
                  <a:lnTo>
                    <a:pt x="850" y="16095"/>
                  </a:lnTo>
                  <a:lnTo>
                    <a:pt x="2486" y="12656"/>
                  </a:lnTo>
                  <a:lnTo>
                    <a:pt x="19306" y="12656"/>
                  </a:lnTo>
                  <a:lnTo>
                    <a:pt x="20943" y="16095"/>
                  </a:lnTo>
                  <a:close/>
                  <a:moveTo>
                    <a:pt x="20943" y="16447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207"/>
            <p:cNvSpPr/>
            <p:nvPr/>
          </p:nvSpPr>
          <p:spPr>
            <a:xfrm>
              <a:off x="7230752" y="3049636"/>
              <a:ext cx="160003" cy="20580"/>
            </a:xfrm>
            <a:custGeom>
              <a:rect b="b" l="l" r="r" t="t"/>
              <a:pathLst>
                <a:path extrusionOk="0" h="954" w="7417">
                  <a:moveTo>
                    <a:pt x="6878" y="63"/>
                  </a:moveTo>
                  <a:lnTo>
                    <a:pt x="622" y="63"/>
                  </a:lnTo>
                  <a:cubicBezTo>
                    <a:pt x="1" y="1"/>
                    <a:pt x="1" y="954"/>
                    <a:pt x="622" y="912"/>
                  </a:cubicBezTo>
                  <a:lnTo>
                    <a:pt x="6878" y="912"/>
                  </a:lnTo>
                  <a:cubicBezTo>
                    <a:pt x="7417" y="871"/>
                    <a:pt x="7417" y="84"/>
                    <a:pt x="6878" y="63"/>
                  </a:cubicBezTo>
                  <a:close/>
                  <a:moveTo>
                    <a:pt x="6878" y="63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207"/>
            <p:cNvSpPr/>
            <p:nvPr/>
          </p:nvSpPr>
          <p:spPr>
            <a:xfrm>
              <a:off x="7441688" y="3050995"/>
              <a:ext cx="157760" cy="18337"/>
            </a:xfrm>
            <a:custGeom>
              <a:rect b="b" l="l" r="r" t="t"/>
              <a:pathLst>
                <a:path extrusionOk="0" h="850" w="7313">
                  <a:moveTo>
                    <a:pt x="6794" y="0"/>
                  </a:moveTo>
                  <a:lnTo>
                    <a:pt x="518" y="0"/>
                  </a:lnTo>
                  <a:cubicBezTo>
                    <a:pt x="0" y="21"/>
                    <a:pt x="0" y="808"/>
                    <a:pt x="518" y="849"/>
                  </a:cubicBezTo>
                  <a:lnTo>
                    <a:pt x="6794" y="849"/>
                  </a:lnTo>
                  <a:cubicBezTo>
                    <a:pt x="7312" y="808"/>
                    <a:pt x="7312" y="21"/>
                    <a:pt x="6794" y="0"/>
                  </a:cubicBezTo>
                  <a:close/>
                  <a:moveTo>
                    <a:pt x="6794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207"/>
            <p:cNvSpPr/>
            <p:nvPr/>
          </p:nvSpPr>
          <p:spPr>
            <a:xfrm>
              <a:off x="7287509" y="2743543"/>
              <a:ext cx="256066" cy="210504"/>
            </a:xfrm>
            <a:custGeom>
              <a:rect b="b" l="l" r="r" t="t"/>
              <a:pathLst>
                <a:path extrusionOk="0" h="9758" w="11870">
                  <a:moveTo>
                    <a:pt x="2300" y="7023"/>
                  </a:moveTo>
                  <a:lnTo>
                    <a:pt x="5759" y="7023"/>
                  </a:lnTo>
                  <a:lnTo>
                    <a:pt x="5759" y="8307"/>
                  </a:lnTo>
                  <a:lnTo>
                    <a:pt x="5552" y="8100"/>
                  </a:lnTo>
                  <a:cubicBezTo>
                    <a:pt x="5158" y="7810"/>
                    <a:pt x="4661" y="8287"/>
                    <a:pt x="4951" y="8701"/>
                  </a:cubicBezTo>
                  <a:lnTo>
                    <a:pt x="5863" y="9633"/>
                  </a:lnTo>
                  <a:cubicBezTo>
                    <a:pt x="5904" y="9654"/>
                    <a:pt x="5966" y="9695"/>
                    <a:pt x="6008" y="9716"/>
                  </a:cubicBezTo>
                  <a:lnTo>
                    <a:pt x="6008" y="9716"/>
                  </a:lnTo>
                  <a:cubicBezTo>
                    <a:pt x="6070" y="9736"/>
                    <a:pt x="6111" y="9736"/>
                    <a:pt x="6153" y="9757"/>
                  </a:cubicBezTo>
                  <a:lnTo>
                    <a:pt x="6173" y="9757"/>
                  </a:lnTo>
                  <a:cubicBezTo>
                    <a:pt x="6236" y="9736"/>
                    <a:pt x="6277" y="9736"/>
                    <a:pt x="6339" y="9716"/>
                  </a:cubicBezTo>
                  <a:lnTo>
                    <a:pt x="6339" y="9716"/>
                  </a:lnTo>
                  <a:cubicBezTo>
                    <a:pt x="6381" y="9695"/>
                    <a:pt x="6443" y="9654"/>
                    <a:pt x="6463" y="9633"/>
                  </a:cubicBezTo>
                  <a:lnTo>
                    <a:pt x="7396" y="8701"/>
                  </a:lnTo>
                  <a:cubicBezTo>
                    <a:pt x="7810" y="8287"/>
                    <a:pt x="7209" y="7686"/>
                    <a:pt x="6795" y="8079"/>
                  </a:cubicBezTo>
                  <a:lnTo>
                    <a:pt x="6588" y="8287"/>
                  </a:lnTo>
                  <a:lnTo>
                    <a:pt x="6588" y="7002"/>
                  </a:lnTo>
                  <a:lnTo>
                    <a:pt x="10006" y="7002"/>
                  </a:lnTo>
                  <a:cubicBezTo>
                    <a:pt x="11041" y="7002"/>
                    <a:pt x="11870" y="6153"/>
                    <a:pt x="11870" y="5117"/>
                  </a:cubicBezTo>
                  <a:cubicBezTo>
                    <a:pt x="11870" y="4268"/>
                    <a:pt x="11311" y="3522"/>
                    <a:pt x="10482" y="3315"/>
                  </a:cubicBezTo>
                  <a:cubicBezTo>
                    <a:pt x="10399" y="2197"/>
                    <a:pt x="9384" y="1409"/>
                    <a:pt x="8286" y="1596"/>
                  </a:cubicBezTo>
                  <a:cubicBezTo>
                    <a:pt x="7333" y="63"/>
                    <a:pt x="5117" y="1"/>
                    <a:pt x="4081" y="1492"/>
                  </a:cubicBezTo>
                  <a:cubicBezTo>
                    <a:pt x="3978" y="1472"/>
                    <a:pt x="3874" y="1472"/>
                    <a:pt x="3771" y="1472"/>
                  </a:cubicBezTo>
                  <a:cubicBezTo>
                    <a:pt x="3066" y="1472"/>
                    <a:pt x="2403" y="1865"/>
                    <a:pt x="2093" y="2507"/>
                  </a:cubicBezTo>
                  <a:cubicBezTo>
                    <a:pt x="912" y="2611"/>
                    <a:pt x="1" y="3647"/>
                    <a:pt x="63" y="4848"/>
                  </a:cubicBezTo>
                  <a:cubicBezTo>
                    <a:pt x="104" y="6049"/>
                    <a:pt x="1099" y="7002"/>
                    <a:pt x="2279" y="7002"/>
                  </a:cubicBezTo>
                  <a:close/>
                  <a:moveTo>
                    <a:pt x="2300" y="3357"/>
                  </a:moveTo>
                  <a:lnTo>
                    <a:pt x="2362" y="3357"/>
                  </a:lnTo>
                  <a:cubicBezTo>
                    <a:pt x="2569" y="3357"/>
                    <a:pt x="2756" y="3232"/>
                    <a:pt x="2797" y="3046"/>
                  </a:cubicBezTo>
                  <a:cubicBezTo>
                    <a:pt x="2942" y="2632"/>
                    <a:pt x="3315" y="2342"/>
                    <a:pt x="3771" y="2342"/>
                  </a:cubicBezTo>
                  <a:cubicBezTo>
                    <a:pt x="3895" y="2321"/>
                    <a:pt x="4019" y="2362"/>
                    <a:pt x="4143" y="2404"/>
                  </a:cubicBezTo>
                  <a:cubicBezTo>
                    <a:pt x="4330" y="2487"/>
                    <a:pt x="4558" y="2383"/>
                    <a:pt x="4661" y="2197"/>
                  </a:cubicBezTo>
                  <a:cubicBezTo>
                    <a:pt x="5303" y="933"/>
                    <a:pt x="7126" y="995"/>
                    <a:pt x="7686" y="2279"/>
                  </a:cubicBezTo>
                  <a:cubicBezTo>
                    <a:pt x="7768" y="2507"/>
                    <a:pt x="8017" y="2611"/>
                    <a:pt x="8245" y="2507"/>
                  </a:cubicBezTo>
                  <a:cubicBezTo>
                    <a:pt x="8369" y="2466"/>
                    <a:pt x="8493" y="2445"/>
                    <a:pt x="8638" y="2445"/>
                  </a:cubicBezTo>
                  <a:cubicBezTo>
                    <a:pt x="9177" y="2445"/>
                    <a:pt x="9633" y="2880"/>
                    <a:pt x="9633" y="3439"/>
                  </a:cubicBezTo>
                  <a:cubicBezTo>
                    <a:pt x="9633" y="3502"/>
                    <a:pt x="9633" y="3564"/>
                    <a:pt x="9633" y="3626"/>
                  </a:cubicBezTo>
                  <a:cubicBezTo>
                    <a:pt x="9571" y="3874"/>
                    <a:pt x="9778" y="4102"/>
                    <a:pt x="10026" y="4123"/>
                  </a:cubicBezTo>
                  <a:cubicBezTo>
                    <a:pt x="11186" y="4309"/>
                    <a:pt x="11166" y="5987"/>
                    <a:pt x="10006" y="6153"/>
                  </a:cubicBezTo>
                  <a:lnTo>
                    <a:pt x="6608" y="6153"/>
                  </a:lnTo>
                  <a:lnTo>
                    <a:pt x="6608" y="5159"/>
                  </a:lnTo>
                  <a:cubicBezTo>
                    <a:pt x="6650" y="4537"/>
                    <a:pt x="5697" y="4537"/>
                    <a:pt x="5759" y="5159"/>
                  </a:cubicBezTo>
                  <a:lnTo>
                    <a:pt x="5759" y="6153"/>
                  </a:lnTo>
                  <a:lnTo>
                    <a:pt x="2300" y="6153"/>
                  </a:lnTo>
                  <a:cubicBezTo>
                    <a:pt x="1492" y="6194"/>
                    <a:pt x="829" y="5552"/>
                    <a:pt x="829" y="4765"/>
                  </a:cubicBezTo>
                  <a:cubicBezTo>
                    <a:pt x="829" y="3957"/>
                    <a:pt x="1492" y="3315"/>
                    <a:pt x="2300" y="3357"/>
                  </a:cubicBezTo>
                  <a:close/>
                  <a:moveTo>
                    <a:pt x="2300" y="3357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207"/>
            <p:cNvSpPr/>
            <p:nvPr/>
          </p:nvSpPr>
          <p:spPr>
            <a:xfrm>
              <a:off x="7403699" y="3050542"/>
              <a:ext cx="21465" cy="21918"/>
            </a:xfrm>
            <a:custGeom>
              <a:rect b="b" l="l" r="r" t="t"/>
              <a:pathLst>
                <a:path extrusionOk="0" h="1016" w="995">
                  <a:moveTo>
                    <a:pt x="580" y="21"/>
                  </a:moveTo>
                  <a:cubicBezTo>
                    <a:pt x="187" y="0"/>
                    <a:pt x="0" y="477"/>
                    <a:pt x="270" y="746"/>
                  </a:cubicBezTo>
                  <a:cubicBezTo>
                    <a:pt x="539" y="1015"/>
                    <a:pt x="995" y="829"/>
                    <a:pt x="995" y="435"/>
                  </a:cubicBezTo>
                  <a:cubicBezTo>
                    <a:pt x="995" y="208"/>
                    <a:pt x="808" y="21"/>
                    <a:pt x="580" y="21"/>
                  </a:cubicBezTo>
                  <a:close/>
                  <a:moveTo>
                    <a:pt x="580" y="2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2" name="Google Shape;5282;p207"/>
          <p:cNvGrpSpPr/>
          <p:nvPr/>
        </p:nvGrpSpPr>
        <p:grpSpPr>
          <a:xfrm>
            <a:off x="4209573" y="1733082"/>
            <a:ext cx="724854" cy="765796"/>
            <a:chOff x="2878873" y="1266193"/>
            <a:chExt cx="444178" cy="469267"/>
          </a:xfrm>
        </p:grpSpPr>
        <p:sp>
          <p:nvSpPr>
            <p:cNvPr id="5283" name="Google Shape;5283;p207"/>
            <p:cNvSpPr/>
            <p:nvPr/>
          </p:nvSpPr>
          <p:spPr>
            <a:xfrm>
              <a:off x="2895391" y="1361437"/>
              <a:ext cx="425863" cy="286008"/>
            </a:xfrm>
            <a:custGeom>
              <a:rect b="b" l="l" r="r" t="t"/>
              <a:pathLst>
                <a:path extrusionOk="0" h="13258" w="19741">
                  <a:moveTo>
                    <a:pt x="1699" y="1"/>
                  </a:moveTo>
                  <a:cubicBezTo>
                    <a:pt x="767" y="1"/>
                    <a:pt x="0" y="767"/>
                    <a:pt x="0" y="1699"/>
                  </a:cubicBezTo>
                  <a:lnTo>
                    <a:pt x="0" y="11580"/>
                  </a:lnTo>
                  <a:cubicBezTo>
                    <a:pt x="21" y="12512"/>
                    <a:pt x="767" y="13257"/>
                    <a:pt x="1699" y="13257"/>
                  </a:cubicBezTo>
                  <a:lnTo>
                    <a:pt x="18063" y="13257"/>
                  </a:lnTo>
                  <a:cubicBezTo>
                    <a:pt x="18995" y="13257"/>
                    <a:pt x="19741" y="12512"/>
                    <a:pt x="19741" y="11580"/>
                  </a:cubicBezTo>
                  <a:lnTo>
                    <a:pt x="19741" y="1678"/>
                  </a:lnTo>
                  <a:cubicBezTo>
                    <a:pt x="19741" y="767"/>
                    <a:pt x="18995" y="1"/>
                    <a:pt x="18063" y="1"/>
                  </a:cubicBezTo>
                  <a:lnTo>
                    <a:pt x="15391" y="1"/>
                  </a:lnTo>
                  <a:lnTo>
                    <a:pt x="15391" y="11580"/>
                  </a:lnTo>
                  <a:lnTo>
                    <a:pt x="4350" y="11580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207"/>
            <p:cNvSpPr/>
            <p:nvPr/>
          </p:nvSpPr>
          <p:spPr>
            <a:xfrm>
              <a:off x="2895844" y="1611225"/>
              <a:ext cx="425410" cy="36220"/>
            </a:xfrm>
            <a:custGeom>
              <a:rect b="b" l="l" r="r" t="t"/>
              <a:pathLst>
                <a:path extrusionOk="0" h="1679" w="19720">
                  <a:moveTo>
                    <a:pt x="0" y="1"/>
                  </a:moveTo>
                  <a:cubicBezTo>
                    <a:pt x="0" y="933"/>
                    <a:pt x="746" y="1678"/>
                    <a:pt x="1678" y="1678"/>
                  </a:cubicBezTo>
                  <a:lnTo>
                    <a:pt x="18042" y="1678"/>
                  </a:lnTo>
                  <a:cubicBezTo>
                    <a:pt x="18974" y="1678"/>
                    <a:pt x="19720" y="933"/>
                    <a:pt x="19720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207"/>
            <p:cNvSpPr/>
            <p:nvPr/>
          </p:nvSpPr>
          <p:spPr>
            <a:xfrm>
              <a:off x="3030780" y="1647423"/>
              <a:ext cx="155538" cy="84025"/>
            </a:xfrm>
            <a:custGeom>
              <a:rect b="b" l="l" r="r" t="t"/>
              <a:pathLst>
                <a:path extrusionOk="0" h="3895" w="7210">
                  <a:moveTo>
                    <a:pt x="1368" y="0"/>
                  </a:moveTo>
                  <a:lnTo>
                    <a:pt x="1368" y="2051"/>
                  </a:lnTo>
                  <a:cubicBezTo>
                    <a:pt x="1368" y="2900"/>
                    <a:pt x="809" y="3646"/>
                    <a:pt x="1" y="3895"/>
                  </a:cubicBezTo>
                  <a:lnTo>
                    <a:pt x="7209" y="3895"/>
                  </a:lnTo>
                  <a:cubicBezTo>
                    <a:pt x="6381" y="3646"/>
                    <a:pt x="5821" y="2900"/>
                    <a:pt x="5821" y="2051"/>
                  </a:cubicBezTo>
                  <a:lnTo>
                    <a:pt x="5821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207"/>
            <p:cNvSpPr/>
            <p:nvPr/>
          </p:nvSpPr>
          <p:spPr>
            <a:xfrm>
              <a:off x="2989232" y="1280993"/>
              <a:ext cx="238182" cy="330253"/>
            </a:xfrm>
            <a:custGeom>
              <a:rect b="b" l="l" r="r" t="t"/>
              <a:pathLst>
                <a:path extrusionOk="0" h="15309" w="11041">
                  <a:moveTo>
                    <a:pt x="0" y="1"/>
                  </a:moveTo>
                  <a:lnTo>
                    <a:pt x="0" y="15309"/>
                  </a:lnTo>
                  <a:lnTo>
                    <a:pt x="11041" y="15309"/>
                  </a:lnTo>
                  <a:lnTo>
                    <a:pt x="11041" y="2756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207"/>
            <p:cNvSpPr/>
            <p:nvPr/>
          </p:nvSpPr>
          <p:spPr>
            <a:xfrm>
              <a:off x="3168413" y="1280993"/>
              <a:ext cx="59454" cy="59454"/>
            </a:xfrm>
            <a:custGeom>
              <a:rect b="b" l="l" r="r" t="t"/>
              <a:pathLst>
                <a:path extrusionOk="0" h="2756" w="2756">
                  <a:moveTo>
                    <a:pt x="1" y="1"/>
                  </a:moveTo>
                  <a:lnTo>
                    <a:pt x="1" y="2756"/>
                  </a:lnTo>
                  <a:lnTo>
                    <a:pt x="2756" y="27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207"/>
            <p:cNvSpPr/>
            <p:nvPr/>
          </p:nvSpPr>
          <p:spPr>
            <a:xfrm>
              <a:off x="2878873" y="1266193"/>
              <a:ext cx="444178" cy="469267"/>
            </a:xfrm>
            <a:custGeom>
              <a:rect b="b" l="l" r="r" t="t"/>
              <a:pathLst>
                <a:path extrusionOk="0" h="21753" w="20590">
                  <a:moveTo>
                    <a:pt x="13506" y="1471"/>
                  </a:moveTo>
                  <a:lnTo>
                    <a:pt x="14769" y="2755"/>
                  </a:lnTo>
                  <a:lnTo>
                    <a:pt x="13506" y="2755"/>
                  </a:lnTo>
                  <a:lnTo>
                    <a:pt x="13506" y="1471"/>
                  </a:lnTo>
                  <a:close/>
                  <a:moveTo>
                    <a:pt x="4329" y="4599"/>
                  </a:moveTo>
                  <a:lnTo>
                    <a:pt x="4329" y="15308"/>
                  </a:lnTo>
                  <a:lnTo>
                    <a:pt x="870" y="15308"/>
                  </a:lnTo>
                  <a:lnTo>
                    <a:pt x="870" y="5862"/>
                  </a:lnTo>
                  <a:cubicBezTo>
                    <a:pt x="849" y="5158"/>
                    <a:pt x="1429" y="4599"/>
                    <a:pt x="2113" y="4599"/>
                  </a:cubicBezTo>
                  <a:close/>
                  <a:moveTo>
                    <a:pt x="18477" y="4599"/>
                  </a:moveTo>
                  <a:cubicBezTo>
                    <a:pt x="19161" y="4599"/>
                    <a:pt x="19720" y="5158"/>
                    <a:pt x="19720" y="5862"/>
                  </a:cubicBezTo>
                  <a:lnTo>
                    <a:pt x="19720" y="15308"/>
                  </a:lnTo>
                  <a:lnTo>
                    <a:pt x="16240" y="15308"/>
                  </a:lnTo>
                  <a:lnTo>
                    <a:pt x="16240" y="4599"/>
                  </a:lnTo>
                  <a:close/>
                  <a:moveTo>
                    <a:pt x="19637" y="16198"/>
                  </a:moveTo>
                  <a:cubicBezTo>
                    <a:pt x="19471" y="16675"/>
                    <a:pt x="18995" y="17006"/>
                    <a:pt x="18477" y="17006"/>
                  </a:cubicBezTo>
                  <a:lnTo>
                    <a:pt x="2113" y="17006"/>
                  </a:lnTo>
                  <a:cubicBezTo>
                    <a:pt x="1595" y="17006"/>
                    <a:pt x="1119" y="16675"/>
                    <a:pt x="932" y="16198"/>
                  </a:cubicBezTo>
                  <a:close/>
                  <a:moveTo>
                    <a:pt x="12097" y="17855"/>
                  </a:moveTo>
                  <a:lnTo>
                    <a:pt x="12097" y="19471"/>
                  </a:lnTo>
                  <a:cubicBezTo>
                    <a:pt x="12097" y="19989"/>
                    <a:pt x="12263" y="20486"/>
                    <a:pt x="12574" y="20880"/>
                  </a:cubicBezTo>
                  <a:lnTo>
                    <a:pt x="8037" y="20880"/>
                  </a:lnTo>
                  <a:cubicBezTo>
                    <a:pt x="8327" y="20486"/>
                    <a:pt x="8493" y="19989"/>
                    <a:pt x="8493" y="19471"/>
                  </a:cubicBezTo>
                  <a:lnTo>
                    <a:pt x="8493" y="17855"/>
                  </a:lnTo>
                  <a:close/>
                  <a:moveTo>
                    <a:pt x="4764" y="0"/>
                  </a:moveTo>
                  <a:cubicBezTo>
                    <a:pt x="4537" y="0"/>
                    <a:pt x="4329" y="186"/>
                    <a:pt x="4329" y="435"/>
                  </a:cubicBezTo>
                  <a:lnTo>
                    <a:pt x="4329" y="3729"/>
                  </a:lnTo>
                  <a:lnTo>
                    <a:pt x="2113" y="3729"/>
                  </a:lnTo>
                  <a:cubicBezTo>
                    <a:pt x="953" y="3749"/>
                    <a:pt x="0" y="4681"/>
                    <a:pt x="0" y="5862"/>
                  </a:cubicBezTo>
                  <a:lnTo>
                    <a:pt x="0" y="15743"/>
                  </a:lnTo>
                  <a:cubicBezTo>
                    <a:pt x="0" y="16923"/>
                    <a:pt x="953" y="17855"/>
                    <a:pt x="2113" y="17855"/>
                  </a:cubicBezTo>
                  <a:lnTo>
                    <a:pt x="7644" y="17855"/>
                  </a:lnTo>
                  <a:lnTo>
                    <a:pt x="7644" y="19471"/>
                  </a:lnTo>
                  <a:cubicBezTo>
                    <a:pt x="7644" y="20113"/>
                    <a:pt x="7229" y="20673"/>
                    <a:pt x="6629" y="20880"/>
                  </a:cubicBezTo>
                  <a:lnTo>
                    <a:pt x="5779" y="20880"/>
                  </a:lnTo>
                  <a:cubicBezTo>
                    <a:pt x="5241" y="20921"/>
                    <a:pt x="5241" y="21708"/>
                    <a:pt x="5779" y="21750"/>
                  </a:cubicBezTo>
                  <a:lnTo>
                    <a:pt x="14811" y="21750"/>
                  </a:lnTo>
                  <a:cubicBezTo>
                    <a:pt x="14830" y="21752"/>
                    <a:pt x="14849" y="21753"/>
                    <a:pt x="14867" y="21753"/>
                  </a:cubicBezTo>
                  <a:cubicBezTo>
                    <a:pt x="15419" y="21753"/>
                    <a:pt x="15413" y="20878"/>
                    <a:pt x="14849" y="20878"/>
                  </a:cubicBezTo>
                  <a:cubicBezTo>
                    <a:pt x="14836" y="20878"/>
                    <a:pt x="14824" y="20879"/>
                    <a:pt x="14811" y="20880"/>
                  </a:cubicBezTo>
                  <a:lnTo>
                    <a:pt x="13961" y="20880"/>
                  </a:lnTo>
                  <a:cubicBezTo>
                    <a:pt x="13361" y="20673"/>
                    <a:pt x="12946" y="20113"/>
                    <a:pt x="12946" y="19471"/>
                  </a:cubicBezTo>
                  <a:lnTo>
                    <a:pt x="12946" y="17855"/>
                  </a:lnTo>
                  <a:lnTo>
                    <a:pt x="18477" y="17855"/>
                  </a:lnTo>
                  <a:cubicBezTo>
                    <a:pt x="19637" y="17855"/>
                    <a:pt x="20590" y="16923"/>
                    <a:pt x="20590" y="15743"/>
                  </a:cubicBezTo>
                  <a:lnTo>
                    <a:pt x="20590" y="5862"/>
                  </a:lnTo>
                  <a:cubicBezTo>
                    <a:pt x="20590" y="4681"/>
                    <a:pt x="19637" y="3749"/>
                    <a:pt x="18477" y="3729"/>
                  </a:cubicBezTo>
                  <a:lnTo>
                    <a:pt x="16240" y="3729"/>
                  </a:lnTo>
                  <a:lnTo>
                    <a:pt x="16240" y="3190"/>
                  </a:lnTo>
                  <a:cubicBezTo>
                    <a:pt x="16240" y="3066"/>
                    <a:pt x="16199" y="2962"/>
                    <a:pt x="16116" y="2879"/>
                  </a:cubicBezTo>
                  <a:lnTo>
                    <a:pt x="13381" y="124"/>
                  </a:lnTo>
                  <a:cubicBezTo>
                    <a:pt x="13299" y="41"/>
                    <a:pt x="13174" y="0"/>
                    <a:pt x="13071" y="0"/>
                  </a:cubicBezTo>
                  <a:lnTo>
                    <a:pt x="10626" y="0"/>
                  </a:lnTo>
                  <a:cubicBezTo>
                    <a:pt x="10047" y="0"/>
                    <a:pt x="10047" y="870"/>
                    <a:pt x="10626" y="870"/>
                  </a:cubicBezTo>
                  <a:lnTo>
                    <a:pt x="12615" y="870"/>
                  </a:lnTo>
                  <a:lnTo>
                    <a:pt x="12615" y="3190"/>
                  </a:lnTo>
                  <a:cubicBezTo>
                    <a:pt x="12615" y="3418"/>
                    <a:pt x="12822" y="3604"/>
                    <a:pt x="13050" y="3604"/>
                  </a:cubicBezTo>
                  <a:lnTo>
                    <a:pt x="15370" y="3604"/>
                  </a:lnTo>
                  <a:lnTo>
                    <a:pt x="15370" y="15308"/>
                  </a:lnTo>
                  <a:lnTo>
                    <a:pt x="5199" y="15308"/>
                  </a:lnTo>
                  <a:lnTo>
                    <a:pt x="5199" y="870"/>
                  </a:lnTo>
                  <a:lnTo>
                    <a:pt x="7209" y="870"/>
                  </a:lnTo>
                  <a:cubicBezTo>
                    <a:pt x="7789" y="870"/>
                    <a:pt x="7789" y="0"/>
                    <a:pt x="7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207"/>
            <p:cNvSpPr/>
            <p:nvPr/>
          </p:nvSpPr>
          <p:spPr>
            <a:xfrm>
              <a:off x="3011473" y="1376365"/>
              <a:ext cx="54449" cy="38270"/>
            </a:xfrm>
            <a:custGeom>
              <a:rect b="b" l="l" r="r" t="t"/>
              <a:pathLst>
                <a:path extrusionOk="0" h="1774" w="2524">
                  <a:moveTo>
                    <a:pt x="1905" y="0"/>
                  </a:moveTo>
                  <a:cubicBezTo>
                    <a:pt x="1803" y="0"/>
                    <a:pt x="1697" y="40"/>
                    <a:pt x="1600" y="137"/>
                  </a:cubicBezTo>
                  <a:lnTo>
                    <a:pt x="1020" y="717"/>
                  </a:lnTo>
                  <a:lnTo>
                    <a:pt x="875" y="572"/>
                  </a:lnTo>
                  <a:cubicBezTo>
                    <a:pt x="788" y="494"/>
                    <a:pt x="693" y="461"/>
                    <a:pt x="601" y="461"/>
                  </a:cubicBezTo>
                  <a:cubicBezTo>
                    <a:pt x="278" y="461"/>
                    <a:pt x="0" y="871"/>
                    <a:pt x="274" y="1193"/>
                  </a:cubicBezTo>
                  <a:lnTo>
                    <a:pt x="709" y="1649"/>
                  </a:lnTo>
                  <a:cubicBezTo>
                    <a:pt x="792" y="1711"/>
                    <a:pt x="896" y="1773"/>
                    <a:pt x="1020" y="1773"/>
                  </a:cubicBezTo>
                  <a:cubicBezTo>
                    <a:pt x="1144" y="1773"/>
                    <a:pt x="1248" y="1711"/>
                    <a:pt x="1331" y="1649"/>
                  </a:cubicBezTo>
                  <a:lnTo>
                    <a:pt x="2222" y="738"/>
                  </a:lnTo>
                  <a:cubicBezTo>
                    <a:pt x="2523" y="436"/>
                    <a:pt x="2240" y="0"/>
                    <a:pt x="1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207"/>
            <p:cNvSpPr/>
            <p:nvPr/>
          </p:nvSpPr>
          <p:spPr>
            <a:xfrm>
              <a:off x="3011473" y="1453594"/>
              <a:ext cx="51515" cy="37903"/>
            </a:xfrm>
            <a:custGeom>
              <a:rect b="b" l="l" r="r" t="t"/>
              <a:pathLst>
                <a:path extrusionOk="0" h="1757" w="2388">
                  <a:moveTo>
                    <a:pt x="1911" y="1"/>
                  </a:moveTo>
                  <a:cubicBezTo>
                    <a:pt x="1797" y="1"/>
                    <a:pt x="1683" y="47"/>
                    <a:pt x="1600" y="141"/>
                  </a:cubicBezTo>
                  <a:lnTo>
                    <a:pt x="1020" y="721"/>
                  </a:lnTo>
                  <a:lnTo>
                    <a:pt x="875" y="576"/>
                  </a:lnTo>
                  <a:cubicBezTo>
                    <a:pt x="788" y="498"/>
                    <a:pt x="693" y="464"/>
                    <a:pt x="601" y="464"/>
                  </a:cubicBezTo>
                  <a:cubicBezTo>
                    <a:pt x="278" y="464"/>
                    <a:pt x="0" y="875"/>
                    <a:pt x="274" y="1197"/>
                  </a:cubicBezTo>
                  <a:lnTo>
                    <a:pt x="709" y="1632"/>
                  </a:lnTo>
                  <a:cubicBezTo>
                    <a:pt x="792" y="1715"/>
                    <a:pt x="906" y="1756"/>
                    <a:pt x="1020" y="1756"/>
                  </a:cubicBezTo>
                  <a:cubicBezTo>
                    <a:pt x="1134" y="1756"/>
                    <a:pt x="1248" y="1715"/>
                    <a:pt x="1331" y="1632"/>
                  </a:cubicBezTo>
                  <a:lnTo>
                    <a:pt x="2222" y="741"/>
                  </a:lnTo>
                  <a:cubicBezTo>
                    <a:pt x="2387" y="576"/>
                    <a:pt x="2387" y="306"/>
                    <a:pt x="2222" y="141"/>
                  </a:cubicBezTo>
                  <a:cubicBezTo>
                    <a:pt x="2139" y="47"/>
                    <a:pt x="2025" y="1"/>
                    <a:pt x="19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207"/>
            <p:cNvSpPr/>
            <p:nvPr/>
          </p:nvSpPr>
          <p:spPr>
            <a:xfrm>
              <a:off x="3011473" y="1530910"/>
              <a:ext cx="54406" cy="37881"/>
            </a:xfrm>
            <a:custGeom>
              <a:rect b="b" l="l" r="r" t="t"/>
              <a:pathLst>
                <a:path extrusionOk="0" h="1756" w="2522">
                  <a:moveTo>
                    <a:pt x="1911" y="1"/>
                  </a:moveTo>
                  <a:cubicBezTo>
                    <a:pt x="1807" y="1"/>
                    <a:pt x="1698" y="42"/>
                    <a:pt x="1600" y="140"/>
                  </a:cubicBezTo>
                  <a:lnTo>
                    <a:pt x="1020" y="720"/>
                  </a:lnTo>
                  <a:lnTo>
                    <a:pt x="875" y="575"/>
                  </a:lnTo>
                  <a:cubicBezTo>
                    <a:pt x="788" y="497"/>
                    <a:pt x="693" y="464"/>
                    <a:pt x="601" y="464"/>
                  </a:cubicBezTo>
                  <a:cubicBezTo>
                    <a:pt x="278" y="464"/>
                    <a:pt x="0" y="874"/>
                    <a:pt x="274" y="1197"/>
                  </a:cubicBezTo>
                  <a:lnTo>
                    <a:pt x="709" y="1632"/>
                  </a:lnTo>
                  <a:cubicBezTo>
                    <a:pt x="792" y="1714"/>
                    <a:pt x="906" y="1756"/>
                    <a:pt x="1020" y="1756"/>
                  </a:cubicBezTo>
                  <a:cubicBezTo>
                    <a:pt x="1134" y="1756"/>
                    <a:pt x="1248" y="1714"/>
                    <a:pt x="1331" y="1632"/>
                  </a:cubicBezTo>
                  <a:lnTo>
                    <a:pt x="2222" y="741"/>
                  </a:lnTo>
                  <a:cubicBezTo>
                    <a:pt x="2522" y="425"/>
                    <a:pt x="2244" y="1"/>
                    <a:pt x="19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207"/>
            <p:cNvSpPr/>
            <p:nvPr/>
          </p:nvSpPr>
          <p:spPr>
            <a:xfrm>
              <a:off x="3075910" y="1401648"/>
              <a:ext cx="108165" cy="18790"/>
            </a:xfrm>
            <a:custGeom>
              <a:rect b="b" l="l" r="r" t="t"/>
              <a:pathLst>
                <a:path extrusionOk="0" h="871" w="5014">
                  <a:moveTo>
                    <a:pt x="540" y="1"/>
                  </a:moveTo>
                  <a:cubicBezTo>
                    <a:pt x="1" y="42"/>
                    <a:pt x="1" y="829"/>
                    <a:pt x="540" y="871"/>
                  </a:cubicBezTo>
                  <a:lnTo>
                    <a:pt x="4475" y="871"/>
                  </a:lnTo>
                  <a:cubicBezTo>
                    <a:pt x="5014" y="829"/>
                    <a:pt x="5014" y="42"/>
                    <a:pt x="4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207"/>
            <p:cNvSpPr/>
            <p:nvPr/>
          </p:nvSpPr>
          <p:spPr>
            <a:xfrm>
              <a:off x="3075025" y="1370368"/>
              <a:ext cx="124689" cy="18790"/>
            </a:xfrm>
            <a:custGeom>
              <a:rect b="b" l="l" r="r" t="t"/>
              <a:pathLst>
                <a:path extrusionOk="0" h="871" w="5780">
                  <a:moveTo>
                    <a:pt x="581" y="1"/>
                  </a:moveTo>
                  <a:cubicBezTo>
                    <a:pt x="1" y="1"/>
                    <a:pt x="1" y="871"/>
                    <a:pt x="581" y="871"/>
                  </a:cubicBezTo>
                  <a:lnTo>
                    <a:pt x="5200" y="871"/>
                  </a:lnTo>
                  <a:cubicBezTo>
                    <a:pt x="5780" y="871"/>
                    <a:pt x="5780" y="1"/>
                    <a:pt x="5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207"/>
            <p:cNvSpPr/>
            <p:nvPr/>
          </p:nvSpPr>
          <p:spPr>
            <a:xfrm>
              <a:off x="3075025" y="1478964"/>
              <a:ext cx="109955" cy="18790"/>
            </a:xfrm>
            <a:custGeom>
              <a:rect b="b" l="l" r="r" t="t"/>
              <a:pathLst>
                <a:path extrusionOk="0" h="871" w="5097">
                  <a:moveTo>
                    <a:pt x="581" y="0"/>
                  </a:moveTo>
                  <a:cubicBezTo>
                    <a:pt x="1" y="0"/>
                    <a:pt x="1" y="870"/>
                    <a:pt x="581" y="870"/>
                  </a:cubicBezTo>
                  <a:lnTo>
                    <a:pt x="4516" y="870"/>
                  </a:lnTo>
                  <a:cubicBezTo>
                    <a:pt x="5096" y="870"/>
                    <a:pt x="5096" y="0"/>
                    <a:pt x="45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207"/>
            <p:cNvSpPr/>
            <p:nvPr/>
          </p:nvSpPr>
          <p:spPr>
            <a:xfrm>
              <a:off x="3075025" y="1447683"/>
              <a:ext cx="124689" cy="18790"/>
            </a:xfrm>
            <a:custGeom>
              <a:rect b="b" l="l" r="r" t="t"/>
              <a:pathLst>
                <a:path extrusionOk="0" h="871" w="5780">
                  <a:moveTo>
                    <a:pt x="581" y="0"/>
                  </a:moveTo>
                  <a:cubicBezTo>
                    <a:pt x="1" y="0"/>
                    <a:pt x="1" y="870"/>
                    <a:pt x="581" y="870"/>
                  </a:cubicBezTo>
                  <a:lnTo>
                    <a:pt x="5200" y="870"/>
                  </a:lnTo>
                  <a:cubicBezTo>
                    <a:pt x="5780" y="870"/>
                    <a:pt x="5780" y="0"/>
                    <a:pt x="5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207"/>
            <p:cNvSpPr/>
            <p:nvPr/>
          </p:nvSpPr>
          <p:spPr>
            <a:xfrm>
              <a:off x="3075910" y="1524978"/>
              <a:ext cx="120677" cy="18790"/>
            </a:xfrm>
            <a:custGeom>
              <a:rect b="b" l="l" r="r" t="t"/>
              <a:pathLst>
                <a:path extrusionOk="0" h="871" w="5594">
                  <a:moveTo>
                    <a:pt x="540" y="1"/>
                  </a:moveTo>
                  <a:cubicBezTo>
                    <a:pt x="1" y="42"/>
                    <a:pt x="1" y="829"/>
                    <a:pt x="540" y="871"/>
                  </a:cubicBezTo>
                  <a:lnTo>
                    <a:pt x="5159" y="871"/>
                  </a:lnTo>
                  <a:cubicBezTo>
                    <a:pt x="5387" y="871"/>
                    <a:pt x="5594" y="664"/>
                    <a:pt x="5594" y="436"/>
                  </a:cubicBezTo>
                  <a:cubicBezTo>
                    <a:pt x="5594" y="187"/>
                    <a:pt x="5407" y="1"/>
                    <a:pt x="5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207"/>
            <p:cNvSpPr/>
            <p:nvPr/>
          </p:nvSpPr>
          <p:spPr>
            <a:xfrm>
              <a:off x="3075025" y="1556258"/>
              <a:ext cx="109955" cy="18790"/>
            </a:xfrm>
            <a:custGeom>
              <a:rect b="b" l="l" r="r" t="t"/>
              <a:pathLst>
                <a:path extrusionOk="0" h="871" w="5097">
                  <a:moveTo>
                    <a:pt x="581" y="1"/>
                  </a:moveTo>
                  <a:cubicBezTo>
                    <a:pt x="1" y="1"/>
                    <a:pt x="1" y="871"/>
                    <a:pt x="581" y="871"/>
                  </a:cubicBezTo>
                  <a:lnTo>
                    <a:pt x="4516" y="871"/>
                  </a:lnTo>
                  <a:cubicBezTo>
                    <a:pt x="5096" y="871"/>
                    <a:pt x="5096" y="1"/>
                    <a:pt x="4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207"/>
            <p:cNvSpPr/>
            <p:nvPr/>
          </p:nvSpPr>
          <p:spPr>
            <a:xfrm>
              <a:off x="3069654" y="1271566"/>
              <a:ext cx="21486" cy="18833"/>
            </a:xfrm>
            <a:custGeom>
              <a:rect b="b" l="l" r="r" t="t"/>
              <a:pathLst>
                <a:path extrusionOk="0" h="873" w="996">
                  <a:moveTo>
                    <a:pt x="427" y="1"/>
                  </a:moveTo>
                  <a:cubicBezTo>
                    <a:pt x="209" y="1"/>
                    <a:pt x="1" y="172"/>
                    <a:pt x="1" y="438"/>
                  </a:cubicBezTo>
                  <a:cubicBezTo>
                    <a:pt x="1" y="666"/>
                    <a:pt x="187" y="873"/>
                    <a:pt x="436" y="873"/>
                  </a:cubicBezTo>
                  <a:cubicBezTo>
                    <a:pt x="809" y="873"/>
                    <a:pt x="995" y="397"/>
                    <a:pt x="726" y="127"/>
                  </a:cubicBezTo>
                  <a:cubicBezTo>
                    <a:pt x="639" y="40"/>
                    <a:pt x="532" y="1"/>
                    <a:pt x="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