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23D-D57F-594A-1F08-DA7EE4E4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6B09-8A6F-4D36-BEFD-2C26A813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62DA-A808-8EAF-7ADE-22E69227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E226-7C72-5B0C-9AE5-DBB98D9F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90D8-0BB7-06E2-851C-55C6D838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20B-C6D0-1EB2-437C-E4D69E2B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C9FA9-4A15-DAE5-91ED-FBFF2AA7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C6D2-8119-27BC-E31B-852C09ED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131-02C1-C4ED-7433-28026E12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9AF5-FF5A-6144-1937-8AD462C2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002E9-F2EF-DB18-7FB5-FBA9E2682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CD4B-91A5-08C3-BCF6-3F5E8373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ACFE-E4BC-E0BF-D36F-0B21723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ECA2-2012-BFB3-FCD4-76F174D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AEC2-73D8-A15B-0F35-98C9D3E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626-A306-7C8D-DE39-8EE378E7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1561-D094-AA48-C719-2E606076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9263-EBD0-2970-1429-D56657FD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0C4C-E67B-4BEB-5E8E-0EA7F03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9853-DD00-5931-1B26-F25DFC8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57B8-791E-0377-C82F-7779BB3A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EABC9-FA11-6D23-99E6-7F56B68C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97BA-6BD1-9656-943C-9D4F8781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5288-6CEC-9ADF-FE1E-BE94E36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BC7C-2689-0F7A-203C-2E512EC9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C232-C189-171D-CEF0-7FAE9871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410F-8087-7364-DEB9-6FDAF1A5F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C906A-D175-2BBB-4BB4-2081C5AB2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4E9-D48D-FF8F-C218-2FECE847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0CB3-956B-C1A0-6E1D-039BF28C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FA8A-386A-8568-63CF-B7E4218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432C-5FAB-620A-FF3A-40A71822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10B0-396E-5859-6D65-1B525626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186E-A198-737A-732E-F8F133A1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ACD1-8987-C14D-A9A6-9756123C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6966D-D6B8-933B-D6B8-72B82FA00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8874A-6162-782E-BEE6-7A58EA43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608A-7163-1D0D-CB17-A1E726A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709B2-8537-A45B-3EC3-04D688A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77C5-577B-80D9-930E-634F0F9D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CA362-1E1E-ADBC-24C2-4A96D66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0665-92B1-45D1-E2FB-B6108A44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45B53-41B2-C2E6-110A-A25CB168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4E85B-E060-7D08-1F8A-8CE7CE9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E20E4-B8B6-F387-DFD0-73FC1DF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CA59-4E5D-25EE-B4FB-6891690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738-B13F-7512-437A-5AFD4C1F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93FC-8A99-81DE-2C16-70FFBF88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07280-2E4F-825B-8D22-78F93829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13A7-B4C2-13A2-C07D-CECAA66C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B503-AF07-D633-FF02-DCB55D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8611-DD7C-85E7-44E1-41987365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4E0A-38B0-6E06-8DF4-44CE3F0C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E3B62-FACA-863E-468F-2D944A5DE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C0968-FF3F-1622-AEA2-95A05370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A812-EB84-F93A-AEEF-F84D336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B1A9-E85C-A056-98B7-3591FA9E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7598-189A-7C2D-6C41-343A632D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F3407-5E50-2FFC-A14D-D5B4289A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CFEE-8FCF-56DC-7801-9B03E275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55E9-FE0F-7ADD-9C50-D3C2EDE7F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9944-CE16-49AF-A67C-A9BFB29AA90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7000-427A-A7BA-CA2F-EF6E3CF8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D00D-2FF1-8D45-21D3-68134691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E52C-14BE-4CCC-98BA-8E6AE60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6EF-56FF-527B-F7FF-FF6DBC1D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862"/>
          </a:xfrm>
        </p:spPr>
        <p:txBody>
          <a:bodyPr/>
          <a:lstStyle/>
          <a:p>
            <a:pPr algn="just"/>
            <a:r>
              <a:rPr lang="en-US" dirty="0"/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48A88-CF82-B19E-649A-851F69BA24E8}"/>
              </a:ext>
            </a:extLst>
          </p:cNvPr>
          <p:cNvSpPr txBox="1"/>
          <p:nvPr/>
        </p:nvSpPr>
        <p:spPr>
          <a:xfrm>
            <a:off x="5063490" y="145585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A1D2E-A276-43E5-5E41-A32D86A79E6F}"/>
              </a:ext>
            </a:extLst>
          </p:cNvPr>
          <p:cNvSpPr txBox="1"/>
          <p:nvPr/>
        </p:nvSpPr>
        <p:spPr>
          <a:xfrm>
            <a:off x="1078230" y="1884504"/>
            <a:ext cx="10275569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Telecom Company x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has had declining profits for several years. A proposed solution is the introduction of a new business strategy called handset leasing or Thrift Plan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942C4E6-6C1C-AD03-C884-726C18E2894C}"/>
              </a:ext>
            </a:extLst>
          </p:cNvPr>
          <p:cNvSpPr/>
          <p:nvPr/>
        </p:nvSpPr>
        <p:spPr>
          <a:xfrm>
            <a:off x="5958840" y="2590151"/>
            <a:ext cx="274320" cy="20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CAC8F-504E-4009-46AF-D07AD70AFE43}"/>
              </a:ext>
            </a:extLst>
          </p:cNvPr>
          <p:cNvSpPr txBox="1"/>
          <p:nvPr/>
        </p:nvSpPr>
        <p:spPr>
          <a:xfrm>
            <a:off x="3714750" y="2854890"/>
            <a:ext cx="4640580" cy="38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49BC4-0A17-906D-0B7B-745293CFD20B}"/>
              </a:ext>
            </a:extLst>
          </p:cNvPr>
          <p:cNvSpPr txBox="1"/>
          <p:nvPr/>
        </p:nvSpPr>
        <p:spPr>
          <a:xfrm>
            <a:off x="1078230" y="3295682"/>
            <a:ext cx="10309860" cy="3814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Recent decline in profits , ARPU ,market share due to customers opting out of their current plans 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7EAD09-DE01-FB3F-C7A2-51F1EAF03F7A}"/>
              </a:ext>
            </a:extLst>
          </p:cNvPr>
          <p:cNvSpPr/>
          <p:nvPr/>
        </p:nvSpPr>
        <p:spPr>
          <a:xfrm>
            <a:off x="5958840" y="3736474"/>
            <a:ext cx="274320" cy="20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91717-2FBB-2C74-1200-22CE661D9A61}"/>
              </a:ext>
            </a:extLst>
          </p:cNvPr>
          <p:cNvSpPr txBox="1"/>
          <p:nvPr/>
        </p:nvSpPr>
        <p:spPr>
          <a:xfrm>
            <a:off x="4290060" y="400121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ED6B-EEFE-DE93-2DF9-6BC0466744DB}"/>
              </a:ext>
            </a:extLst>
          </p:cNvPr>
          <p:cNvSpPr txBox="1"/>
          <p:nvPr/>
        </p:nvSpPr>
        <p:spPr>
          <a:xfrm>
            <a:off x="1078230" y="4429861"/>
            <a:ext cx="10309860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Adoption of handset leasing could see increase in customer retention , number of customers  and revenue between 2.3%-4.3%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5C72692-8F2C-CE5A-EE81-FA1422F6A83F}"/>
              </a:ext>
            </a:extLst>
          </p:cNvPr>
          <p:cNvSpPr/>
          <p:nvPr/>
        </p:nvSpPr>
        <p:spPr>
          <a:xfrm>
            <a:off x="6035040" y="5135508"/>
            <a:ext cx="274320" cy="20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D78CE-1260-54F8-377A-F83DFB91E1F8}"/>
              </a:ext>
            </a:extLst>
          </p:cNvPr>
          <p:cNvSpPr txBox="1"/>
          <p:nvPr/>
        </p:nvSpPr>
        <p:spPr>
          <a:xfrm>
            <a:off x="4549140" y="5400247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Answer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8091F-2AE7-38A9-01B6-5F8BBFCFBCDA}"/>
              </a:ext>
            </a:extLst>
          </p:cNvPr>
          <p:cNvSpPr txBox="1"/>
          <p:nvPr/>
        </p:nvSpPr>
        <p:spPr>
          <a:xfrm>
            <a:off x="1078230" y="5828892"/>
            <a:ext cx="103098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Introduce the Thrift plan targeting customers under 30 and who upgrade their phones within 24 months</a:t>
            </a:r>
          </a:p>
        </p:txBody>
      </p:sp>
    </p:spTree>
    <p:extLst>
      <p:ext uri="{BB962C8B-B14F-4D97-AF65-F5344CB8AC3E}">
        <p14:creationId xmlns:p14="http://schemas.microsoft.com/office/powerpoint/2010/main" val="326336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Joshua Nwachi</dc:creator>
  <cp:lastModifiedBy>Joshua Nwachi</cp:lastModifiedBy>
  <cp:revision>1</cp:revision>
  <dcterms:created xsi:type="dcterms:W3CDTF">2022-06-26T21:41:02Z</dcterms:created>
  <dcterms:modified xsi:type="dcterms:W3CDTF">2022-06-26T22:02:26Z</dcterms:modified>
</cp:coreProperties>
</file>