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9" d="100"/>
          <a:sy n="59" d="100"/>
        </p:scale>
        <p:origin x="6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aird Saunders" userId="6612c76b9cc1c733" providerId="LiveId" clId="{632CF284-05B4-470E-B9C2-F9FCF0D36B58}"/>
    <pc:docChg chg="custSel modSld">
      <pc:chgData name="Kenaird Saunders" userId="6612c76b9cc1c733" providerId="LiveId" clId="{632CF284-05B4-470E-B9C2-F9FCF0D36B58}" dt="2019-04-24T03:42:34.429" v="277" actId="20577"/>
      <pc:docMkLst>
        <pc:docMk/>
      </pc:docMkLst>
      <pc:sldChg chg="modSp">
        <pc:chgData name="Kenaird Saunders" userId="6612c76b9cc1c733" providerId="LiveId" clId="{632CF284-05B4-470E-B9C2-F9FCF0D36B58}" dt="2019-04-24T03:42:34.429" v="277" actId="20577"/>
        <pc:sldMkLst>
          <pc:docMk/>
          <pc:sldMk cId="2834422682" sldId="257"/>
        </pc:sldMkLst>
        <pc:spChg chg="mod">
          <ac:chgData name="Kenaird Saunders" userId="6612c76b9cc1c733" providerId="LiveId" clId="{632CF284-05B4-470E-B9C2-F9FCF0D36B58}" dt="2019-04-24T03:42:34.429" v="277" actId="20577"/>
          <ac:spMkLst>
            <pc:docMk/>
            <pc:sldMk cId="2834422682" sldId="257"/>
            <ac:spMk id="3" creationId="{CD29ED70-94AC-41F3-BC06-10F88C2C9A7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4/23/2019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4/23/2019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1F21-893B-4857-B5A2-D40B63E45805}"/>
              </a:ext>
            </a:extLst>
          </p:cNvPr>
          <p:cNvSpPr>
            <a:spLocks noGrp="1"/>
          </p:cNvSpPr>
          <p:nvPr>
            <p:ph type="ctrTitle"/>
          </p:nvPr>
        </p:nvSpPr>
        <p:spPr/>
        <p:txBody>
          <a:bodyPr/>
          <a:lstStyle/>
          <a:p>
            <a:r>
              <a:rPr lang="en-TT" dirty="0"/>
              <a:t>Info 2602</a:t>
            </a:r>
            <a:br>
              <a:rPr lang="en-TT" dirty="0"/>
            </a:br>
            <a:r>
              <a:rPr lang="en-TT" dirty="0"/>
              <a:t>web and tech 1</a:t>
            </a:r>
          </a:p>
        </p:txBody>
      </p:sp>
      <p:sp>
        <p:nvSpPr>
          <p:cNvPr id="3" name="Subtitle 2">
            <a:extLst>
              <a:ext uri="{FF2B5EF4-FFF2-40B4-BE49-F238E27FC236}">
                <a16:creationId xmlns:a16="http://schemas.microsoft.com/office/drawing/2014/main" id="{6588E0BB-5B13-4BAE-839E-08580968C0B2}"/>
              </a:ext>
            </a:extLst>
          </p:cNvPr>
          <p:cNvSpPr>
            <a:spLocks noGrp="1"/>
          </p:cNvSpPr>
          <p:nvPr>
            <p:ph type="subTitle" idx="1"/>
          </p:nvPr>
        </p:nvSpPr>
        <p:spPr>
          <a:xfrm>
            <a:off x="1876424" y="3662998"/>
            <a:ext cx="8791575" cy="1655762"/>
          </a:xfrm>
        </p:spPr>
        <p:txBody>
          <a:bodyPr/>
          <a:lstStyle/>
          <a:p>
            <a:r>
              <a:rPr lang="en-TT" dirty="0">
                <a:solidFill>
                  <a:schemeClr val="tx1"/>
                </a:solidFill>
              </a:rPr>
              <a:t>Joshua </a:t>
            </a:r>
            <a:r>
              <a:rPr lang="en-TT" dirty="0" err="1">
                <a:solidFill>
                  <a:schemeClr val="tx1"/>
                </a:solidFill>
              </a:rPr>
              <a:t>oxley</a:t>
            </a:r>
            <a:r>
              <a:rPr lang="en-TT" dirty="0">
                <a:solidFill>
                  <a:schemeClr val="tx1"/>
                </a:solidFill>
              </a:rPr>
              <a:t> – 816009424</a:t>
            </a:r>
          </a:p>
          <a:p>
            <a:r>
              <a:rPr lang="en-TT" dirty="0" err="1">
                <a:solidFill>
                  <a:schemeClr val="tx1"/>
                </a:solidFill>
              </a:rPr>
              <a:t>Kenaird</a:t>
            </a:r>
            <a:r>
              <a:rPr lang="en-TT" dirty="0">
                <a:solidFill>
                  <a:schemeClr val="tx1"/>
                </a:solidFill>
              </a:rPr>
              <a:t> </a:t>
            </a:r>
            <a:r>
              <a:rPr lang="en-TT" dirty="0" err="1">
                <a:solidFill>
                  <a:schemeClr val="tx1"/>
                </a:solidFill>
              </a:rPr>
              <a:t>saunders</a:t>
            </a:r>
            <a:r>
              <a:rPr lang="en-TT" dirty="0">
                <a:solidFill>
                  <a:schemeClr val="tx1"/>
                </a:solidFill>
              </a:rPr>
              <a:t> – 816008473</a:t>
            </a:r>
          </a:p>
          <a:p>
            <a:r>
              <a:rPr lang="en-TT" dirty="0">
                <a:solidFill>
                  <a:schemeClr val="tx1"/>
                </a:solidFill>
              </a:rPr>
              <a:t>Adrian santo - 816008774</a:t>
            </a:r>
          </a:p>
        </p:txBody>
      </p:sp>
    </p:spTree>
    <p:extLst>
      <p:ext uri="{BB962C8B-B14F-4D97-AF65-F5344CB8AC3E}">
        <p14:creationId xmlns:p14="http://schemas.microsoft.com/office/powerpoint/2010/main" val="1288383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15E4-AD40-4B32-B21B-0147025FB9FC}"/>
              </a:ext>
            </a:extLst>
          </p:cNvPr>
          <p:cNvSpPr>
            <a:spLocks noGrp="1"/>
          </p:cNvSpPr>
          <p:nvPr>
            <p:ph type="title"/>
          </p:nvPr>
        </p:nvSpPr>
        <p:spPr/>
        <p:txBody>
          <a:bodyPr/>
          <a:lstStyle/>
          <a:p>
            <a:r>
              <a:rPr lang="en-TT" dirty="0"/>
              <a:t>Problem: Information over-load</a:t>
            </a:r>
          </a:p>
        </p:txBody>
      </p:sp>
      <p:sp>
        <p:nvSpPr>
          <p:cNvPr id="3" name="Content Placeholder 2">
            <a:extLst>
              <a:ext uri="{FF2B5EF4-FFF2-40B4-BE49-F238E27FC236}">
                <a16:creationId xmlns:a16="http://schemas.microsoft.com/office/drawing/2014/main" id="{CD29ED70-94AC-41F3-BC06-10F88C2C9A7D}"/>
              </a:ext>
            </a:extLst>
          </p:cNvPr>
          <p:cNvSpPr>
            <a:spLocks noGrp="1"/>
          </p:cNvSpPr>
          <p:nvPr>
            <p:ph idx="1"/>
          </p:nvPr>
        </p:nvSpPr>
        <p:spPr/>
        <p:txBody>
          <a:bodyPr>
            <a:normAutofit fontScale="92500"/>
          </a:bodyPr>
          <a:lstStyle/>
          <a:p>
            <a:r>
              <a:rPr lang="en-TT" dirty="0"/>
              <a:t>Solution: </a:t>
            </a:r>
            <a:r>
              <a:rPr lang="en-US" dirty="0"/>
              <a:t>We decided to focus on the topic of Efficiency as our target solution. We intend to achieve this by implementing a “Login” and a “Search” function. With the Login function, users would be able to log into the app and have the videos from the previous search displayed. The search function would accept a search value from the  user which will filter through </a:t>
            </a:r>
            <a:r>
              <a:rPr lang="en-US" dirty="0" err="1"/>
              <a:t>Youtube’s</a:t>
            </a:r>
            <a:r>
              <a:rPr lang="en-US" dirty="0"/>
              <a:t> API and display the top 10 results.</a:t>
            </a:r>
          </a:p>
          <a:p>
            <a:r>
              <a:rPr lang="en-US" dirty="0"/>
              <a:t>Though we intended to fully implement these ideas and functions, we were unable to properly insert it as we ran into various issues when we were coding and as such, the features were not </a:t>
            </a:r>
            <a:r>
              <a:rPr lang="en-US"/>
              <a:t>fully implemented. </a:t>
            </a:r>
            <a:endParaRPr lang="en-TT" dirty="0"/>
          </a:p>
        </p:txBody>
      </p:sp>
    </p:spTree>
    <p:extLst>
      <p:ext uri="{BB962C8B-B14F-4D97-AF65-F5344CB8AC3E}">
        <p14:creationId xmlns:p14="http://schemas.microsoft.com/office/powerpoint/2010/main" val="2834422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C4127-641B-4D28-A1A3-85045F69047F}"/>
              </a:ext>
            </a:extLst>
          </p:cNvPr>
          <p:cNvSpPr>
            <a:spLocks noGrp="1"/>
          </p:cNvSpPr>
          <p:nvPr>
            <p:ph type="title"/>
          </p:nvPr>
        </p:nvSpPr>
        <p:spPr>
          <a:xfrm>
            <a:off x="1141413" y="618518"/>
            <a:ext cx="9905998" cy="1478570"/>
          </a:xfrm>
        </p:spPr>
        <p:txBody>
          <a:bodyPr/>
          <a:lstStyle/>
          <a:p>
            <a:r>
              <a:rPr lang="en-TT" dirty="0"/>
              <a:t>Home Page:</a:t>
            </a:r>
          </a:p>
        </p:txBody>
      </p:sp>
      <p:pic>
        <p:nvPicPr>
          <p:cNvPr id="4" name="Content Placeholder 3">
            <a:extLst>
              <a:ext uri="{FF2B5EF4-FFF2-40B4-BE49-F238E27FC236}">
                <a16:creationId xmlns:a16="http://schemas.microsoft.com/office/drawing/2014/main" id="{F6E8949D-6446-429B-B8DF-33D448182DD6}"/>
              </a:ext>
            </a:extLst>
          </p:cNvPr>
          <p:cNvPicPr>
            <a:picLocks noGrp="1" noChangeAspect="1"/>
          </p:cNvPicPr>
          <p:nvPr>
            <p:ph idx="1"/>
          </p:nvPr>
        </p:nvPicPr>
        <p:blipFill>
          <a:blip r:embed="rId2"/>
          <a:stretch>
            <a:fillRect/>
          </a:stretch>
        </p:blipFill>
        <p:spPr>
          <a:xfrm>
            <a:off x="2241859" y="2249488"/>
            <a:ext cx="7705107" cy="3541712"/>
          </a:xfrm>
          <a:prstGeom prst="rect">
            <a:avLst/>
          </a:prstGeom>
        </p:spPr>
      </p:pic>
    </p:spTree>
    <p:extLst>
      <p:ext uri="{BB962C8B-B14F-4D97-AF65-F5344CB8AC3E}">
        <p14:creationId xmlns:p14="http://schemas.microsoft.com/office/powerpoint/2010/main" val="1516834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38</TotalTime>
  <Words>142</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Tw Cen MT</vt:lpstr>
      <vt:lpstr>Circuit</vt:lpstr>
      <vt:lpstr>Info 2602 web and tech 1</vt:lpstr>
      <vt:lpstr>Problem: Information over-load</vt:lpstr>
      <vt:lpstr>Home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 santo</dc:creator>
  <cp:lastModifiedBy>Kenaird Saunders</cp:lastModifiedBy>
  <cp:revision>5</cp:revision>
  <dcterms:created xsi:type="dcterms:W3CDTF">2019-04-23T19:06:40Z</dcterms:created>
  <dcterms:modified xsi:type="dcterms:W3CDTF">2019-04-24T03:42:40Z</dcterms:modified>
</cp:coreProperties>
</file>