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4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0DB6-89D8-E848-99AC-905096F250DA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F204-B0B2-D44F-A326-66ADF0870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5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0DB6-89D8-E848-99AC-905096F250DA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F204-B0B2-D44F-A326-66ADF0870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1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0DB6-89D8-E848-99AC-905096F250DA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F204-B0B2-D44F-A326-66ADF0870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0DB6-89D8-E848-99AC-905096F250DA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F204-B0B2-D44F-A326-66ADF0870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2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0DB6-89D8-E848-99AC-905096F250DA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F204-B0B2-D44F-A326-66ADF0870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6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0DB6-89D8-E848-99AC-905096F250DA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F204-B0B2-D44F-A326-66ADF0870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95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0DB6-89D8-E848-99AC-905096F250DA}" type="datetimeFigureOut">
              <a:rPr lang="en-US" smtClean="0"/>
              <a:t>5/9/18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F204-B0B2-D44F-A326-66ADF0870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0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0DB6-89D8-E848-99AC-905096F250DA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F204-B0B2-D44F-A326-66ADF0870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2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0DB6-89D8-E848-99AC-905096F250DA}" type="datetimeFigureOut">
              <a:rPr lang="en-US" smtClean="0"/>
              <a:t>5/9/18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F204-B0B2-D44F-A326-66ADF0870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5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0DB6-89D8-E848-99AC-905096F250DA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F204-B0B2-D44F-A326-66ADF0870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7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0DB6-89D8-E848-99AC-905096F250DA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F204-B0B2-D44F-A326-66ADF0870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4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20DB6-89D8-E848-99AC-905096F250DA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AF204-B0B2-D44F-A326-66ADF0870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0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0521"/>
            <a:ext cx="10515600" cy="826717"/>
          </a:xfrm>
        </p:spPr>
        <p:txBody>
          <a:bodyPr/>
          <a:lstStyle/>
          <a:p>
            <a:r>
              <a:rPr lang="en-US" dirty="0" smtClean="0"/>
              <a:t>SNAP Cats - Order of </a:t>
            </a:r>
            <a:r>
              <a:rPr lang="en-US" smtClean="0"/>
              <a:t>Final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2602"/>
            <a:ext cx="10515600" cy="5336087"/>
          </a:xfrm>
        </p:spPr>
        <p:txBody>
          <a:bodyPr numCol="2"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Introduction  --  Joshua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Original Site  --  Joshua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Client Meetings  --  Joshua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Schedule + Milestones  --  </a:t>
            </a:r>
            <a:r>
              <a:rPr lang="en-US" sz="1600" dirty="0" smtClean="0"/>
              <a:t>Joshua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Accessibility / SEO  --  Joshua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Team Working Process  --  Joshua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Site Audiences  --  Nicole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Design  --  Nicole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Wireframes or Mockups  --  Nicole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Color Palette + Typography  --  Nicole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Logo Designs or Mood Boards  --  Nicole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Content Migration  --  Nicole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Content Management System  --  </a:t>
            </a:r>
            <a:r>
              <a:rPr lang="en-US" sz="1600" dirty="0" err="1" smtClean="0"/>
              <a:t>Evalyn</a:t>
            </a:r>
            <a:endParaRPr lang="en-US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Site Map or Info Architecture  --  </a:t>
            </a:r>
            <a:r>
              <a:rPr lang="en-US" sz="1600" dirty="0" err="1" smtClean="0"/>
              <a:t>Evalyn</a:t>
            </a:r>
            <a:r>
              <a:rPr lang="en-US" sz="1600" dirty="0" smtClean="0"/>
              <a:t>	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Responsive / </a:t>
            </a:r>
            <a:r>
              <a:rPr lang="en-US" sz="1600" dirty="0" smtClean="0"/>
              <a:t>Mobile  --  </a:t>
            </a:r>
            <a:r>
              <a:rPr lang="en-US" sz="1600" dirty="0" err="1" smtClean="0"/>
              <a:t>Evalyn</a:t>
            </a:r>
            <a:endParaRPr lang="en-US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Site Feature #1 </a:t>
            </a:r>
            <a:r>
              <a:rPr lang="en-US" sz="1600" dirty="0" smtClean="0"/>
              <a:t>( </a:t>
            </a:r>
            <a:r>
              <a:rPr lang="en-US" sz="1600" dirty="0" err="1" smtClean="0"/>
              <a:t>GoogleMaps</a:t>
            </a:r>
            <a:r>
              <a:rPr lang="en-US" sz="1600" dirty="0" smtClean="0"/>
              <a:t> </a:t>
            </a:r>
            <a:r>
              <a:rPr lang="en-US" sz="1600" dirty="0"/>
              <a:t>API </a:t>
            </a:r>
            <a:r>
              <a:rPr lang="en-US" sz="1600" dirty="0" smtClean="0"/>
              <a:t>)  </a:t>
            </a:r>
            <a:r>
              <a:rPr lang="en-US" sz="1600" dirty="0" smtClean="0"/>
              <a:t>--  </a:t>
            </a:r>
            <a:r>
              <a:rPr lang="en-US" sz="1600" dirty="0" err="1" smtClean="0"/>
              <a:t>Evalyn</a:t>
            </a:r>
            <a:endParaRPr lang="en-US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Site Feature #2 </a:t>
            </a:r>
            <a:r>
              <a:rPr lang="en-US" sz="1600" dirty="0" smtClean="0"/>
              <a:t>( </a:t>
            </a:r>
            <a:r>
              <a:rPr lang="en-US" sz="1600" dirty="0" err="1" smtClean="0"/>
              <a:t>RescueGroups</a:t>
            </a:r>
            <a:r>
              <a:rPr lang="en-US" sz="1600" smtClean="0"/>
              <a:t> AP I</a:t>
            </a:r>
            <a:r>
              <a:rPr lang="en-US" sz="1600" dirty="0" smtClean="0"/>
              <a:t>)  </a:t>
            </a:r>
            <a:r>
              <a:rPr lang="en-US" sz="1600" dirty="0" smtClean="0"/>
              <a:t>--  </a:t>
            </a:r>
            <a:r>
              <a:rPr lang="en-US" sz="1600" dirty="0" err="1" smtClean="0"/>
              <a:t>Evalyn</a:t>
            </a:r>
            <a:endParaRPr lang="en-US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Site Feature #</a:t>
            </a:r>
            <a:r>
              <a:rPr lang="en-US" sz="1600" dirty="0"/>
              <a:t>3 </a:t>
            </a:r>
            <a:r>
              <a:rPr lang="en-US" sz="1600" dirty="0" smtClean="0"/>
              <a:t>( WordPress </a:t>
            </a:r>
            <a:r>
              <a:rPr lang="en-US" sz="1600" dirty="0"/>
              <a:t>Theme )  </a:t>
            </a:r>
            <a:r>
              <a:rPr lang="en-US" sz="1600" dirty="0" smtClean="0"/>
              <a:t>--  </a:t>
            </a:r>
            <a:r>
              <a:rPr lang="en-US" sz="1600" dirty="0" err="1" smtClean="0"/>
              <a:t>Evalyn</a:t>
            </a:r>
            <a:endParaRPr lang="en-US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Site Feature </a:t>
            </a:r>
            <a:r>
              <a:rPr lang="en-US" sz="1600" dirty="0" smtClean="0"/>
              <a:t>#4 </a:t>
            </a:r>
            <a:r>
              <a:rPr lang="en-US" sz="1600" dirty="0"/>
              <a:t>( </a:t>
            </a:r>
            <a:r>
              <a:rPr lang="en-US" sz="1600" dirty="0" smtClean="0"/>
              <a:t>Inline Slideshow)  </a:t>
            </a:r>
            <a:r>
              <a:rPr lang="en-US" sz="1600" dirty="0"/>
              <a:t>--  </a:t>
            </a:r>
            <a:r>
              <a:rPr lang="en-US" sz="1600" dirty="0" err="1" smtClean="0"/>
              <a:t>Evalyn</a:t>
            </a:r>
            <a:endParaRPr lang="en-US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Conclusion  </a:t>
            </a:r>
            <a:r>
              <a:rPr lang="en-US" sz="1600" dirty="0" smtClean="0"/>
              <a:t>--  Joshua, Nicole, &amp; </a:t>
            </a:r>
            <a:r>
              <a:rPr lang="en-US" sz="1600" dirty="0" err="1" smtClean="0"/>
              <a:t>Evalyn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96168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74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SNAP Cats - Order of Final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 Cats - Order of Final Presentation</dc:title>
  <dc:creator>Microsoft Office User</dc:creator>
  <cp:lastModifiedBy>Microsoft Office User</cp:lastModifiedBy>
  <cp:revision>6</cp:revision>
  <dcterms:created xsi:type="dcterms:W3CDTF">2018-05-09T03:04:11Z</dcterms:created>
  <dcterms:modified xsi:type="dcterms:W3CDTF">2018-05-09T08:53:36Z</dcterms:modified>
</cp:coreProperties>
</file>