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875" t="4000" r="14375" b="10000"/>
          <a:stretch>
            <a:fillRect/>
          </a:stretch>
        </p:blipFill>
        <p:spPr bwMode="auto">
          <a:xfrm>
            <a:off x="152400" y="277678"/>
            <a:ext cx="8610600" cy="627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315200" y="240268"/>
            <a:ext cx="167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1250" t="2000" r="12500" b="7000"/>
          <a:stretch>
            <a:fillRect/>
          </a:stretch>
        </p:blipFill>
        <p:spPr bwMode="auto">
          <a:xfrm>
            <a:off x="152400" y="228600"/>
            <a:ext cx="8686800" cy="6479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315200" y="240268"/>
            <a:ext cx="167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</cp:revision>
  <dcterms:created xsi:type="dcterms:W3CDTF">2006-08-16T00:00:00Z</dcterms:created>
  <dcterms:modified xsi:type="dcterms:W3CDTF">2022-09-20T19:06:32Z</dcterms:modified>
</cp:coreProperties>
</file>