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57" r:id="rId3"/>
    <p:sldId id="259" r:id="rId4"/>
    <p:sldId id="256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BE7D0-4B82-4DE8-A1BE-AE15A2834C2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86D5-6A30-4FFB-8819-D7E1A81E4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 Minute</a:t>
            </a:r>
            <a:r>
              <a:rPr lang="en-GB" baseline="0" dirty="0"/>
              <a:t> long presentation – aim to be on slide 6 after 3 minutes (1 minute of questions).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86D5-6A30-4FFB-8819-D7E1A81E4C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5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 copyright of respective</a:t>
            </a:r>
            <a:r>
              <a:rPr lang="en-GB" baseline="0" dirty="0"/>
              <a:t> companies, obtained from Steam store.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86D5-6A30-4FFB-8819-D7E1A81E4C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7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42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4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0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93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8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CE7D-ABE9-4B60-A260-560D97A91704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258-F3AB-4367-BFD8-3190F5752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6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tore.steampowered.com/app/314660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ore.steampowered.com/app/280160/" TargetMode="External"/><Relationship Id="rId4" Type="http://schemas.openxmlformats.org/officeDocument/2006/relationships/hyperlink" Target="http://store.steampowered.com/app/21456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Ninja Stealth Game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(Shush….!)</a:t>
            </a:r>
          </a:p>
        </p:txBody>
      </p:sp>
    </p:spTree>
    <p:extLst>
      <p:ext uri="{BB962C8B-B14F-4D97-AF65-F5344CB8AC3E}">
        <p14:creationId xmlns:p14="http://schemas.microsoft.com/office/powerpoint/2010/main" val="38819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718" y="222220"/>
            <a:ext cx="8610600" cy="1293028"/>
          </a:xfrm>
        </p:spPr>
        <p:txBody>
          <a:bodyPr/>
          <a:lstStyle/>
          <a:p>
            <a:r>
              <a:rPr lang="en-GB" dirty="0"/>
              <a:t>Gameplay!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75" y="1587440"/>
            <a:ext cx="6503398" cy="4777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u="sng" dirty="0"/>
              <a:t>Your Objective:</a:t>
            </a:r>
            <a:r>
              <a:rPr lang="en-GB" sz="1800" dirty="0"/>
              <a:t>  Guide Agent N through the base of an evil corporation as they attempt to claim some intel. Make your way to the top, grab the goods, then back to the entrance.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u="sng" dirty="0"/>
              <a:t>Dark Tactics:</a:t>
            </a:r>
            <a:r>
              <a:rPr lang="en-GB" sz="1800" dirty="0"/>
              <a:t>  Use your skills to avoid notice from the patrolling guards. Progress through the puzzling levels by hiding in the shadows, avoiding the lights and outwitting guards.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74769" y="1631830"/>
            <a:ext cx="4430191" cy="4788566"/>
            <a:chOff x="7222726" y="1825625"/>
            <a:chExt cx="4763165" cy="47631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726" y="1825625"/>
              <a:ext cx="4763165" cy="476316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222726" y="5628443"/>
              <a:ext cx="234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1 &amp; 19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9611" y="5644303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2 &amp; 18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30942" y="4715677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3 &amp; 17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14518" y="3764208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6 &amp; 14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20733" y="2821617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7 &amp; 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21767" y="1871582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0751" y="2828409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8 &amp; 12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6818" y="3776543"/>
              <a:ext cx="2293100" cy="36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5 &amp; 15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3650" y="4716596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4 &amp; 16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2995" y="1880272"/>
              <a:ext cx="22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Level 9 &amp; 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58238" y="6249880"/>
              <a:ext cx="163495" cy="2840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1691893" y="2556769"/>
              <a:ext cx="177553" cy="195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891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310" y="764373"/>
            <a:ext cx="5069889" cy="1293028"/>
          </a:xfrm>
        </p:spPr>
        <p:txBody>
          <a:bodyPr/>
          <a:lstStyle/>
          <a:p>
            <a:r>
              <a:rPr lang="en-GB" dirty="0"/>
              <a:t>Game rules!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3289"/>
            <a:ext cx="10820400" cy="4660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Un-ordered list of rules:</a:t>
            </a:r>
          </a:p>
          <a:p>
            <a:r>
              <a:rPr lang="en-GB" sz="2000" dirty="0"/>
              <a:t>Player can move Left, Right &amp; Jump.</a:t>
            </a:r>
          </a:p>
          <a:p>
            <a:r>
              <a:rPr lang="en-GB" sz="2000" dirty="0"/>
              <a:t>Player can shoot lights and guards. Guards will be alarmed when spotting either. </a:t>
            </a:r>
            <a:endParaRPr lang="en-GB" sz="2000" dirty="0"/>
          </a:p>
          <a:p>
            <a:r>
              <a:rPr lang="en-GB" sz="2000" dirty="0"/>
              <a:t>Stairs/Ladders allow the player to go up or down. </a:t>
            </a:r>
          </a:p>
          <a:p>
            <a:r>
              <a:rPr lang="en-GB" sz="2000" dirty="0"/>
              <a:t>Dark spots make the player invisible to guards, however lighted areas make the player easier to spot.  </a:t>
            </a:r>
          </a:p>
          <a:p>
            <a:r>
              <a:rPr lang="en-GB" sz="2000" dirty="0"/>
              <a:t>Player must NOT be caught by guards. Being caught will reset the player to the last checkpoint.</a:t>
            </a:r>
          </a:p>
          <a:p>
            <a:r>
              <a:rPr lang="en-GB" sz="2000" dirty="0"/>
              <a:t>Progressing to the next level will create a new checkpoint.</a:t>
            </a:r>
          </a:p>
          <a:p>
            <a:r>
              <a:rPr lang="en-GB" sz="2000" dirty="0"/>
              <a:t>High score will be earned by time-taken to complete the game (e.g. 5:12). </a:t>
            </a:r>
          </a:p>
        </p:txBody>
      </p:sp>
    </p:spTree>
    <p:extLst>
      <p:ext uri="{BB962C8B-B14F-4D97-AF65-F5344CB8AC3E}">
        <p14:creationId xmlns:p14="http://schemas.microsoft.com/office/powerpoint/2010/main" val="23935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Games?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495" y="2194561"/>
            <a:ext cx="11505460" cy="1338752"/>
          </a:xfrm>
        </p:spPr>
        <p:txBody>
          <a:bodyPr>
            <a:normAutofit/>
          </a:bodyPr>
          <a:lstStyle/>
          <a:p>
            <a:r>
              <a:rPr lang="en-GB" sz="2000" dirty="0" err="1"/>
              <a:t>Oddworld</a:t>
            </a:r>
            <a:r>
              <a:rPr lang="en-GB" sz="2000" dirty="0"/>
              <a:t>: Abe’s </a:t>
            </a:r>
            <a:r>
              <a:rPr lang="en-GB" sz="2000" dirty="0" err="1"/>
              <a:t>Oddysee</a:t>
            </a:r>
            <a:r>
              <a:rPr lang="en-GB" sz="2000" dirty="0"/>
              <a:t>/New 'n' Tasty</a:t>
            </a:r>
            <a:r>
              <a:rPr lang="en-GB" sz="2400" dirty="0"/>
              <a:t> </a:t>
            </a:r>
            <a:r>
              <a:rPr lang="en-GB" sz="1800" dirty="0"/>
              <a:t>[1997] (</a:t>
            </a:r>
            <a:r>
              <a:rPr lang="en-GB" sz="1800" dirty="0">
                <a:hlinkClick r:id="rId3"/>
              </a:rPr>
              <a:t>http://store.steampowered.com/app/314660/</a:t>
            </a:r>
            <a:r>
              <a:rPr lang="en-GB" sz="1800" dirty="0"/>
              <a:t>)</a:t>
            </a:r>
            <a:endParaRPr lang="en-GB" sz="2400" dirty="0"/>
          </a:p>
          <a:p>
            <a:r>
              <a:rPr lang="en-GB" sz="2000" dirty="0"/>
              <a:t>Mark of the Ninja </a:t>
            </a:r>
            <a:r>
              <a:rPr lang="en-GB" sz="1800" dirty="0"/>
              <a:t>[2012] (</a:t>
            </a:r>
            <a:r>
              <a:rPr lang="en-GB" sz="1800" dirty="0">
                <a:hlinkClick r:id="rId4"/>
              </a:rPr>
              <a:t>http://store.steampowered.com/app/214560/</a:t>
            </a:r>
            <a:r>
              <a:rPr lang="en-GB" sz="1800" dirty="0"/>
              <a:t>)</a:t>
            </a:r>
          </a:p>
          <a:p>
            <a:r>
              <a:rPr lang="en-GB" sz="2000" dirty="0" err="1"/>
              <a:t>Aragami</a:t>
            </a:r>
            <a:r>
              <a:rPr lang="en-GB" sz="1800" dirty="0"/>
              <a:t> [2016] (</a:t>
            </a:r>
            <a:r>
              <a:rPr lang="en-GB" sz="1800" dirty="0">
                <a:hlinkClick r:id="rId5"/>
              </a:rPr>
              <a:t>http://store.steampowered.com/app/280160/</a:t>
            </a:r>
            <a:r>
              <a:rPr lang="en-GB" sz="1800" dirty="0"/>
              <a:t>)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70" y="4161600"/>
            <a:ext cx="3108717" cy="157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040" y="4160333"/>
            <a:ext cx="3232733" cy="15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70" y="4161600"/>
            <a:ext cx="3203606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5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emphasis on avoiding detection rather than eliminating obstacles.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7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focus?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7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683173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541</TotalTime>
  <Words>313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Ninja Stealth Game</vt:lpstr>
      <vt:lpstr>Gameplay!</vt:lpstr>
      <vt:lpstr>Game rules!</vt:lpstr>
      <vt:lpstr>Similar Games?</vt:lpstr>
      <vt:lpstr>Originality?</vt:lpstr>
      <vt:lpstr>Technical focus?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Petherick</dc:creator>
  <cp:lastModifiedBy>Joshua Petherick</cp:lastModifiedBy>
  <cp:revision>131</cp:revision>
  <dcterms:created xsi:type="dcterms:W3CDTF">2016-10-18T13:37:57Z</dcterms:created>
  <dcterms:modified xsi:type="dcterms:W3CDTF">2016-10-25T16:11:30Z</dcterms:modified>
</cp:coreProperties>
</file>