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56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BE7D0-4B82-4DE8-A1BE-AE15A2834C2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86D5-6A30-4FFB-8819-D7E1A81E4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 Minute</a:t>
            </a:r>
            <a:r>
              <a:rPr lang="en-GB" baseline="0" dirty="0"/>
              <a:t> long presentation – aim to be on slide 6 after 3 minutes (1 minute of questions).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86D5-6A30-4FFB-8819-D7E1A81E4C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5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Images copyright of respective</a:t>
            </a:r>
            <a:r>
              <a:rPr lang="en-GB" baseline="0" dirty="0"/>
              <a:t> companies, obtained from Steam store.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86D5-6A30-4FFB-8819-D7E1A81E4C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5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7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42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4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0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93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8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4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3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CE7D-ABE9-4B60-A260-560D97A91704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6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tore.steampowered.com/app/314660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ore.steampowered.com/app/280160/" TargetMode="External"/><Relationship Id="rId4" Type="http://schemas.openxmlformats.org/officeDocument/2006/relationships/hyperlink" Target="http://store.steampowered.com/app/21456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3/3f/IntelligentAgent-SimpleReflex.png/408px-IntelligentAgent-SimpleReflex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Ninja Stealth Game</a:t>
            </a:r>
          </a:p>
        </p:txBody>
      </p:sp>
    </p:spTree>
    <p:extLst>
      <p:ext uri="{BB962C8B-B14F-4D97-AF65-F5344CB8AC3E}">
        <p14:creationId xmlns:p14="http://schemas.microsoft.com/office/powerpoint/2010/main" val="38819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718" y="222220"/>
            <a:ext cx="8610600" cy="1293028"/>
          </a:xfrm>
        </p:spPr>
        <p:txBody>
          <a:bodyPr/>
          <a:lstStyle/>
          <a:p>
            <a:r>
              <a:rPr lang="en-GB" dirty="0"/>
              <a:t>What is Ninja stealth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075" y="1587440"/>
            <a:ext cx="6503398" cy="47778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u="sng" dirty="0"/>
              <a:t>Your Objective:</a:t>
            </a:r>
            <a:r>
              <a:rPr lang="en-GB" sz="2000" dirty="0"/>
              <a:t>  Guide Agent N through the base of an evil corporation as they attempt to claim some intel. Make your way to the top, grab the goods, then back to the entrance.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u="sng" dirty="0"/>
              <a:t>Dark Tactics:</a:t>
            </a:r>
            <a:r>
              <a:rPr lang="en-GB" sz="2000" dirty="0"/>
              <a:t>  Use your skills to avoid notice from the patrolling guards. Progress through the puzzling levels by hiding in the shadows, avoiding the lights and outwitting guards.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74769" y="1631830"/>
            <a:ext cx="4430191" cy="4788566"/>
            <a:chOff x="7222726" y="1825625"/>
            <a:chExt cx="4763165" cy="47631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726" y="1825625"/>
              <a:ext cx="4763165" cy="476316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222726" y="5628443"/>
              <a:ext cx="234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Level 1 &amp; 19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9611" y="5644303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Level 2 &amp; 18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30942" y="4715677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Level 3 &amp; 17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14518" y="3764208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6 &amp; 14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20733" y="2821617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7 &amp; 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21767" y="1871582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60751" y="2828409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8 &amp; 12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6818" y="3776543"/>
              <a:ext cx="2293100" cy="36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Level 5 &amp; 15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53650" y="4716596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Level 4 &amp; 16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2995" y="1880272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9 &amp; 11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58238" y="6249880"/>
              <a:ext cx="163495" cy="2840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1691893" y="2556769"/>
              <a:ext cx="177553" cy="195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8919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18857" y="1909805"/>
            <a:ext cx="3204838" cy="1831018"/>
            <a:chOff x="318857" y="1909805"/>
            <a:chExt cx="3204838" cy="1831018"/>
          </a:xfrm>
        </p:grpSpPr>
        <p:grpSp>
          <p:nvGrpSpPr>
            <p:cNvPr id="88" name="Group 87"/>
            <p:cNvGrpSpPr/>
            <p:nvPr/>
          </p:nvGrpSpPr>
          <p:grpSpPr>
            <a:xfrm>
              <a:off x="318857" y="1909805"/>
              <a:ext cx="3204838" cy="1831018"/>
              <a:chOff x="318857" y="1909805"/>
              <a:chExt cx="3204838" cy="1831018"/>
            </a:xfrm>
          </p:grpSpPr>
          <p:sp>
            <p:nvSpPr>
              <p:cNvPr id="5" name="Rectangle: Rounded Corners 4"/>
              <p:cNvSpPr/>
              <p:nvPr/>
            </p:nvSpPr>
            <p:spPr>
              <a:xfrm>
                <a:off x="318857" y="1909805"/>
                <a:ext cx="3204838" cy="183101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1950" y="359927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1950" y="2897544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1950" y="225814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2621747" y="2889355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617766" y="2217646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9" name="Isosceles Triangle 88"/>
            <p:cNvSpPr/>
            <p:nvPr/>
          </p:nvSpPr>
          <p:spPr>
            <a:xfrm>
              <a:off x="1363198" y="2996013"/>
              <a:ext cx="798438" cy="60088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2084586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848982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098068" y="1963327"/>
              <a:ext cx="798438" cy="29244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1897058" y="1963125"/>
              <a:ext cx="798438" cy="294821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48959"/>
            <a:ext cx="8610600" cy="1293028"/>
          </a:xfrm>
        </p:spPr>
        <p:txBody>
          <a:bodyPr/>
          <a:lstStyle/>
          <a:p>
            <a:r>
              <a:rPr lang="en-GB" dirty="0"/>
              <a:t>Storyboard!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84233" y="2860824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67095" y="2860824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4233" y="5614388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867095" y="5614388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9999216" y="4211714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1594837" y="4193958"/>
            <a:ext cx="648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07647" y="408373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Level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455162" y="2031206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27" name="Straight Connector 26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07573" y="1909805"/>
            <a:ext cx="3204838" cy="1831018"/>
            <a:chOff x="318857" y="1909805"/>
            <a:chExt cx="3204838" cy="1831018"/>
          </a:xfrm>
        </p:grpSpPr>
        <p:grpSp>
          <p:nvGrpSpPr>
            <p:cNvPr id="110" name="Group 109"/>
            <p:cNvGrpSpPr/>
            <p:nvPr/>
          </p:nvGrpSpPr>
          <p:grpSpPr>
            <a:xfrm>
              <a:off x="318857" y="1909805"/>
              <a:ext cx="3204838" cy="1831018"/>
              <a:chOff x="318857" y="1909805"/>
              <a:chExt cx="3204838" cy="1831018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318857" y="1909805"/>
                <a:ext cx="3204838" cy="183101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61950" y="359927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61950" y="2897544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61950" y="225814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621747" y="2889355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617766" y="2217646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1" name="Isosceles Triangle 110"/>
            <p:cNvSpPr/>
            <p:nvPr/>
          </p:nvSpPr>
          <p:spPr>
            <a:xfrm>
              <a:off x="1363198" y="2996013"/>
              <a:ext cx="798438" cy="60088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2084586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Isosceles Triangle 112"/>
            <p:cNvSpPr/>
            <p:nvPr/>
          </p:nvSpPr>
          <p:spPr>
            <a:xfrm>
              <a:off x="848982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1098068" y="1963327"/>
              <a:ext cx="798438" cy="29244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897058" y="1963125"/>
              <a:ext cx="798438" cy="294821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8661798" y="1911600"/>
            <a:ext cx="3204838" cy="1831018"/>
            <a:chOff x="318857" y="1909805"/>
            <a:chExt cx="3204838" cy="1831018"/>
          </a:xfrm>
        </p:grpSpPr>
        <p:grpSp>
          <p:nvGrpSpPr>
            <p:cNvPr id="159" name="Group 158"/>
            <p:cNvGrpSpPr/>
            <p:nvPr/>
          </p:nvGrpSpPr>
          <p:grpSpPr>
            <a:xfrm>
              <a:off x="318857" y="1909805"/>
              <a:ext cx="3204838" cy="1831018"/>
              <a:chOff x="318857" y="1909805"/>
              <a:chExt cx="3204838" cy="1831018"/>
            </a:xfrm>
          </p:grpSpPr>
          <p:sp>
            <p:nvSpPr>
              <p:cNvPr id="165" name="Rectangle: Rounded Corners 164"/>
              <p:cNvSpPr/>
              <p:nvPr/>
            </p:nvSpPr>
            <p:spPr>
              <a:xfrm>
                <a:off x="318857" y="1909805"/>
                <a:ext cx="3204838" cy="183101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61950" y="359927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61950" y="2897544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61950" y="225814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2621747" y="2889355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617766" y="2217646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0" name="Isosceles Triangle 159"/>
            <p:cNvSpPr/>
            <p:nvPr/>
          </p:nvSpPr>
          <p:spPr>
            <a:xfrm>
              <a:off x="1363198" y="2996013"/>
              <a:ext cx="798438" cy="60088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2084586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Isosceles Triangle 161"/>
            <p:cNvSpPr/>
            <p:nvPr/>
          </p:nvSpPr>
          <p:spPr>
            <a:xfrm>
              <a:off x="848982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Isosceles Triangle 162"/>
            <p:cNvSpPr/>
            <p:nvPr/>
          </p:nvSpPr>
          <p:spPr>
            <a:xfrm>
              <a:off x="1098068" y="1963327"/>
              <a:ext cx="798438" cy="29244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1897058" y="1963125"/>
              <a:ext cx="798438" cy="294821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318857" y="4685193"/>
            <a:ext cx="3204838" cy="1831018"/>
            <a:chOff x="318857" y="1909805"/>
            <a:chExt cx="3204838" cy="1831018"/>
          </a:xfrm>
        </p:grpSpPr>
        <p:grpSp>
          <p:nvGrpSpPr>
            <p:cNvPr id="208" name="Group 207"/>
            <p:cNvGrpSpPr/>
            <p:nvPr/>
          </p:nvGrpSpPr>
          <p:grpSpPr>
            <a:xfrm>
              <a:off x="318857" y="1909805"/>
              <a:ext cx="3204838" cy="1831018"/>
              <a:chOff x="318857" y="1909805"/>
              <a:chExt cx="3204838" cy="1831018"/>
            </a:xfrm>
          </p:grpSpPr>
          <p:sp>
            <p:nvSpPr>
              <p:cNvPr id="214" name="Rectangle: Rounded Corners 213"/>
              <p:cNvSpPr/>
              <p:nvPr/>
            </p:nvSpPr>
            <p:spPr>
              <a:xfrm>
                <a:off x="318857" y="1909805"/>
                <a:ext cx="3204838" cy="183101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61950" y="359927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61950" y="2897544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61950" y="225814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2621747" y="2889355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>
                <a:off x="617766" y="2217646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9" name="Isosceles Triangle 208"/>
            <p:cNvSpPr/>
            <p:nvPr/>
          </p:nvSpPr>
          <p:spPr>
            <a:xfrm>
              <a:off x="1363198" y="2996013"/>
              <a:ext cx="798438" cy="60088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2084586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Isosceles Triangle 210"/>
            <p:cNvSpPr/>
            <p:nvPr/>
          </p:nvSpPr>
          <p:spPr>
            <a:xfrm>
              <a:off x="848982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Isosceles Triangle 211"/>
            <p:cNvSpPr/>
            <p:nvPr/>
          </p:nvSpPr>
          <p:spPr>
            <a:xfrm>
              <a:off x="1098068" y="1963327"/>
              <a:ext cx="798438" cy="29244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Isosceles Triangle 212"/>
            <p:cNvSpPr/>
            <p:nvPr/>
          </p:nvSpPr>
          <p:spPr>
            <a:xfrm>
              <a:off x="1897058" y="1963125"/>
              <a:ext cx="798438" cy="294821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4507573" y="4685193"/>
            <a:ext cx="3204838" cy="1831018"/>
            <a:chOff x="318857" y="1909805"/>
            <a:chExt cx="3204838" cy="1831018"/>
          </a:xfrm>
        </p:grpSpPr>
        <p:grpSp>
          <p:nvGrpSpPr>
            <p:cNvPr id="257" name="Group 256"/>
            <p:cNvGrpSpPr/>
            <p:nvPr/>
          </p:nvGrpSpPr>
          <p:grpSpPr>
            <a:xfrm>
              <a:off x="318857" y="1909805"/>
              <a:ext cx="3204838" cy="1831018"/>
              <a:chOff x="318857" y="1909805"/>
              <a:chExt cx="3204838" cy="1831018"/>
            </a:xfrm>
          </p:grpSpPr>
          <p:sp>
            <p:nvSpPr>
              <p:cNvPr id="263" name="Rectangle: Rounded Corners 262"/>
              <p:cNvSpPr/>
              <p:nvPr/>
            </p:nvSpPr>
            <p:spPr>
              <a:xfrm>
                <a:off x="318857" y="1909805"/>
                <a:ext cx="3204838" cy="183101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61950" y="359927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361950" y="2897544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361950" y="225814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7" name="Group 266"/>
              <p:cNvGrpSpPr/>
              <p:nvPr/>
            </p:nvGrpSpPr>
            <p:grpSpPr>
              <a:xfrm>
                <a:off x="2621747" y="2889355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17766" y="2217646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Isosceles Triangle 257"/>
            <p:cNvSpPr/>
            <p:nvPr/>
          </p:nvSpPr>
          <p:spPr>
            <a:xfrm>
              <a:off x="1363198" y="2996013"/>
              <a:ext cx="798438" cy="60088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2084586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Isosceles Triangle 259"/>
            <p:cNvSpPr/>
            <p:nvPr/>
          </p:nvSpPr>
          <p:spPr>
            <a:xfrm>
              <a:off x="848982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Isosceles Triangle 260"/>
            <p:cNvSpPr/>
            <p:nvPr/>
          </p:nvSpPr>
          <p:spPr>
            <a:xfrm>
              <a:off x="1098068" y="1963327"/>
              <a:ext cx="798438" cy="29244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1897058" y="1963125"/>
              <a:ext cx="798438" cy="294821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8661798" y="4686988"/>
            <a:ext cx="3204838" cy="1831018"/>
            <a:chOff x="318857" y="1909805"/>
            <a:chExt cx="3204838" cy="1831018"/>
          </a:xfrm>
        </p:grpSpPr>
        <p:grpSp>
          <p:nvGrpSpPr>
            <p:cNvPr id="306" name="Group 305"/>
            <p:cNvGrpSpPr/>
            <p:nvPr/>
          </p:nvGrpSpPr>
          <p:grpSpPr>
            <a:xfrm>
              <a:off x="318857" y="1909805"/>
              <a:ext cx="3204838" cy="1831018"/>
              <a:chOff x="318857" y="1909805"/>
              <a:chExt cx="3204838" cy="1831018"/>
            </a:xfrm>
          </p:grpSpPr>
          <p:sp>
            <p:nvSpPr>
              <p:cNvPr id="312" name="Rectangle: Rounded Corners 311"/>
              <p:cNvSpPr/>
              <p:nvPr/>
            </p:nvSpPr>
            <p:spPr>
              <a:xfrm>
                <a:off x="318857" y="1909805"/>
                <a:ext cx="3204838" cy="183101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1950" y="359927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1950" y="2897544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1950" y="2258148"/>
                <a:ext cx="3119438" cy="9846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6" name="Group 315"/>
              <p:cNvGrpSpPr/>
              <p:nvPr/>
            </p:nvGrpSpPr>
            <p:grpSpPr>
              <a:xfrm>
                <a:off x="2621747" y="2889355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617766" y="2217646"/>
                <a:ext cx="188128" cy="720000"/>
                <a:chOff x="2621747" y="2889355"/>
                <a:chExt cx="188128" cy="720000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2624138" y="35837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624137" y="35426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2624138" y="350288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624137" y="346177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2624137" y="3413069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624136" y="3371968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2624137" y="3325020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624136" y="327677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2624136" y="323213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2624135" y="319103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624136" y="3144087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2624135" y="3102986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2624134" y="305943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624133" y="3018333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2624134" y="2971385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2624133" y="2930284"/>
                  <a:ext cx="185737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 rot="16200000">
                  <a:off x="2449870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rot="16200000">
                  <a:off x="2261747" y="3249355"/>
                  <a:ext cx="720000" cy="0"/>
                </a:xfrm>
                <a:prstGeom prst="line">
                  <a:avLst/>
                </a:pr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7" name="Isosceles Triangle 306"/>
            <p:cNvSpPr/>
            <p:nvPr/>
          </p:nvSpPr>
          <p:spPr>
            <a:xfrm>
              <a:off x="1363198" y="2996013"/>
              <a:ext cx="798438" cy="60088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Isosceles Triangle 307"/>
            <p:cNvSpPr/>
            <p:nvPr/>
          </p:nvSpPr>
          <p:spPr>
            <a:xfrm>
              <a:off x="2084586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Isosceles Triangle 308"/>
            <p:cNvSpPr/>
            <p:nvPr/>
          </p:nvSpPr>
          <p:spPr>
            <a:xfrm>
              <a:off x="848982" y="2353137"/>
              <a:ext cx="798438" cy="5433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Isosceles Triangle 309"/>
            <p:cNvSpPr/>
            <p:nvPr/>
          </p:nvSpPr>
          <p:spPr>
            <a:xfrm>
              <a:off x="1098068" y="1963327"/>
              <a:ext cx="798438" cy="29244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Isosceles Triangle 310"/>
            <p:cNvSpPr/>
            <p:nvPr/>
          </p:nvSpPr>
          <p:spPr>
            <a:xfrm>
              <a:off x="1897058" y="1963125"/>
              <a:ext cx="798438" cy="294821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4" name="Rectangle 353"/>
          <p:cNvSpPr/>
          <p:nvPr/>
        </p:nvSpPr>
        <p:spPr>
          <a:xfrm>
            <a:off x="3410275" y="2028825"/>
            <a:ext cx="66349" cy="2269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Rectangle 354"/>
          <p:cNvSpPr/>
          <p:nvPr/>
        </p:nvSpPr>
        <p:spPr>
          <a:xfrm>
            <a:off x="7605857" y="2017921"/>
            <a:ext cx="66349" cy="2269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Rectangle 355"/>
          <p:cNvSpPr/>
          <p:nvPr/>
        </p:nvSpPr>
        <p:spPr>
          <a:xfrm>
            <a:off x="11757980" y="2028825"/>
            <a:ext cx="66349" cy="2269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Rectangle 356"/>
          <p:cNvSpPr/>
          <p:nvPr/>
        </p:nvSpPr>
        <p:spPr>
          <a:xfrm>
            <a:off x="3415039" y="4802519"/>
            <a:ext cx="66349" cy="2269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Rectangle 357"/>
          <p:cNvSpPr/>
          <p:nvPr/>
        </p:nvSpPr>
        <p:spPr>
          <a:xfrm>
            <a:off x="7601290" y="4800946"/>
            <a:ext cx="66349" cy="2269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Rectangle 358"/>
          <p:cNvSpPr/>
          <p:nvPr/>
        </p:nvSpPr>
        <p:spPr>
          <a:xfrm>
            <a:off x="11753413" y="4811850"/>
            <a:ext cx="66349" cy="2269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1" name="Group 360"/>
          <p:cNvGrpSpPr/>
          <p:nvPr/>
        </p:nvGrpSpPr>
        <p:grpSpPr>
          <a:xfrm>
            <a:off x="449295" y="3370587"/>
            <a:ext cx="58550" cy="227295"/>
            <a:chOff x="455162" y="2031206"/>
            <a:chExt cx="58550" cy="227295"/>
          </a:xfrm>
        </p:grpSpPr>
        <p:cxnSp>
          <p:nvCxnSpPr>
            <p:cNvPr id="362" name="Straight Connector 361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Oval 366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3169765" y="2670913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369" name="Straight Connector 368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3296735" y="4799442"/>
            <a:ext cx="58550" cy="227295"/>
            <a:chOff x="455162" y="2031206"/>
            <a:chExt cx="58550" cy="227295"/>
          </a:xfrm>
        </p:grpSpPr>
        <p:cxnSp>
          <p:nvCxnSpPr>
            <p:cNvPr id="376" name="Straight Connector 375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4877660" y="5285520"/>
            <a:ext cx="58550" cy="227295"/>
            <a:chOff x="455162" y="2031206"/>
            <a:chExt cx="58550" cy="227295"/>
          </a:xfrm>
        </p:grpSpPr>
        <p:cxnSp>
          <p:nvCxnSpPr>
            <p:cNvPr id="383" name="Straight Connector 382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Oval 387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5898287" y="3370781"/>
            <a:ext cx="58550" cy="227295"/>
            <a:chOff x="455162" y="2031206"/>
            <a:chExt cx="58550" cy="227295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11030914" y="3217856"/>
            <a:ext cx="58550" cy="227295"/>
            <a:chOff x="455162" y="2031206"/>
            <a:chExt cx="58550" cy="227295"/>
          </a:xfrm>
        </p:grpSpPr>
        <p:cxnSp>
          <p:nvCxnSpPr>
            <p:cNvPr id="397" name="Straight Connector 396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Oval 401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10201718" y="5447444"/>
            <a:ext cx="58550" cy="227295"/>
            <a:chOff x="455162" y="2031206"/>
            <a:chExt cx="58550" cy="227295"/>
          </a:xfrm>
        </p:grpSpPr>
        <p:cxnSp>
          <p:nvCxnSpPr>
            <p:cNvPr id="404" name="Straight Connector 403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Oval 408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7057266" y="2670242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11" name="Straight Connector 410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10619568" y="2651748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18" name="Straight Connector 417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9758904" y="5434874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25" name="Straight Connector 424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Oval 429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5905127" y="5433578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32" name="Straight Connector 431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2464006" y="5443219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39" name="Straight Connector 438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5" name="Group 444"/>
          <p:cNvGrpSpPr/>
          <p:nvPr/>
        </p:nvGrpSpPr>
        <p:grpSpPr>
          <a:xfrm>
            <a:off x="5208849" y="2031953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46" name="Straight Connector 445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Oval 450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9870192" y="2023414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53" name="Straight Connector 452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Oval 457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10558883" y="4812520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60" name="Straight Connector 459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6884212" y="4805157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67" name="Straight Connector 466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Oval 471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873716" y="4804950"/>
            <a:ext cx="58550" cy="227295"/>
            <a:chOff x="455162" y="2031206"/>
            <a:chExt cx="58550" cy="22729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474" name="Straight Connector 473"/>
            <p:cNvCxnSpPr/>
            <p:nvPr/>
          </p:nvCxnSpPr>
          <p:spPr>
            <a:xfrm flipV="1">
              <a:off x="455162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484437" y="2175304"/>
              <a:ext cx="29275" cy="83197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484437" y="2075859"/>
              <a:ext cx="0" cy="101003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455162" y="2075859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484437" y="2073478"/>
              <a:ext cx="29275" cy="70398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Oval 478"/>
            <p:cNvSpPr/>
            <p:nvPr/>
          </p:nvSpPr>
          <p:spPr>
            <a:xfrm>
              <a:off x="462809" y="2031206"/>
              <a:ext cx="45036" cy="44653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17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310" y="764373"/>
            <a:ext cx="5069889" cy="1293028"/>
          </a:xfrm>
        </p:spPr>
        <p:txBody>
          <a:bodyPr/>
          <a:lstStyle/>
          <a:p>
            <a:r>
              <a:rPr lang="en-GB" dirty="0"/>
              <a:t>Game rules!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3289"/>
            <a:ext cx="10820400" cy="4660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Un-ordered list of rules:</a:t>
            </a:r>
          </a:p>
          <a:p>
            <a:r>
              <a:rPr lang="en-GB" sz="2400" dirty="0"/>
              <a:t>Player can move Left, Right &amp; Jump.</a:t>
            </a:r>
          </a:p>
          <a:p>
            <a:r>
              <a:rPr lang="en-GB" sz="2400" dirty="0"/>
              <a:t>Stairs/Ladders allow the player to go up or down. </a:t>
            </a:r>
          </a:p>
          <a:p>
            <a:r>
              <a:rPr lang="en-GB" sz="2400" dirty="0"/>
              <a:t>Dark spots make the player invisible to guards, however lighted areas make the player easier to spot.  </a:t>
            </a:r>
          </a:p>
          <a:p>
            <a:r>
              <a:rPr lang="en-GB" sz="2400" dirty="0"/>
              <a:t>Player must NOT be caught by guards. Being caught will reset the player to the last checkpoint.</a:t>
            </a:r>
          </a:p>
          <a:p>
            <a:r>
              <a:rPr lang="en-GB" sz="2400" dirty="0"/>
              <a:t>High score will be earned by time-taken to complete the game (e.g. 5:12). </a:t>
            </a:r>
          </a:p>
          <a:p>
            <a:r>
              <a:rPr lang="en-GB" sz="2400" dirty="0"/>
              <a:t>Progressing to the next level will create a new checkpoint.</a:t>
            </a:r>
          </a:p>
        </p:txBody>
      </p:sp>
    </p:spTree>
    <p:extLst>
      <p:ext uri="{BB962C8B-B14F-4D97-AF65-F5344CB8AC3E}">
        <p14:creationId xmlns:p14="http://schemas.microsoft.com/office/powerpoint/2010/main" val="239351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Games?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495" y="2194561"/>
            <a:ext cx="11505460" cy="1338752"/>
          </a:xfrm>
        </p:spPr>
        <p:txBody>
          <a:bodyPr>
            <a:normAutofit/>
          </a:bodyPr>
          <a:lstStyle/>
          <a:p>
            <a:r>
              <a:rPr lang="en-GB" sz="2000" dirty="0" err="1"/>
              <a:t>Oddworld</a:t>
            </a:r>
            <a:r>
              <a:rPr lang="en-GB" sz="2000" dirty="0"/>
              <a:t>: Abe’s </a:t>
            </a:r>
            <a:r>
              <a:rPr lang="en-GB" sz="2000" dirty="0" err="1"/>
              <a:t>Oddysee</a:t>
            </a:r>
            <a:r>
              <a:rPr lang="en-GB" sz="2000" dirty="0"/>
              <a:t>/New 'n' Tasty</a:t>
            </a:r>
            <a:r>
              <a:rPr lang="en-GB" sz="2400" dirty="0"/>
              <a:t> </a:t>
            </a:r>
            <a:r>
              <a:rPr lang="en-GB" sz="1800" dirty="0"/>
              <a:t>[1997] (</a:t>
            </a:r>
            <a:r>
              <a:rPr lang="en-GB" sz="1800" dirty="0">
                <a:hlinkClick r:id="rId3"/>
              </a:rPr>
              <a:t>http://store.steampowered.com/app/314660/</a:t>
            </a:r>
            <a:r>
              <a:rPr lang="en-GB" sz="1800" dirty="0"/>
              <a:t>)</a:t>
            </a:r>
            <a:endParaRPr lang="en-GB" sz="2400" dirty="0"/>
          </a:p>
          <a:p>
            <a:r>
              <a:rPr lang="en-GB" sz="2000" dirty="0"/>
              <a:t>Mark of the Ninja </a:t>
            </a:r>
            <a:r>
              <a:rPr lang="en-GB" sz="1800" dirty="0"/>
              <a:t>[2012] (</a:t>
            </a:r>
            <a:r>
              <a:rPr lang="en-GB" sz="1800" dirty="0">
                <a:hlinkClick r:id="rId4"/>
              </a:rPr>
              <a:t>http://store.steampowered.com/app/214560/</a:t>
            </a:r>
            <a:r>
              <a:rPr lang="en-GB" sz="1800" dirty="0"/>
              <a:t>)</a:t>
            </a:r>
          </a:p>
          <a:p>
            <a:r>
              <a:rPr lang="en-GB" sz="2000" dirty="0" err="1"/>
              <a:t>Aragami</a:t>
            </a:r>
            <a:r>
              <a:rPr lang="en-GB" sz="1800" dirty="0"/>
              <a:t> [2016] (</a:t>
            </a:r>
            <a:r>
              <a:rPr lang="en-GB" sz="1800" dirty="0">
                <a:hlinkClick r:id="rId5"/>
              </a:rPr>
              <a:t>http://store.steampowered.com/app/280160/</a:t>
            </a:r>
            <a:r>
              <a:rPr lang="en-GB" sz="1800" dirty="0"/>
              <a:t>)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70" y="4161600"/>
            <a:ext cx="3108717" cy="157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040" y="4160333"/>
            <a:ext cx="3232733" cy="157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70" y="4161600"/>
            <a:ext cx="3203606" cy="1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5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focus?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My technical focus will be on creating an Intelligent Agent.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026" name="Picture 2" descr="https://upload.wikimedia.org/wikipedia/commons/thumb/3/3f/IntelligentAgent-SimpleReflex.png/408px-IntelligentAgent-SimpleRef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773109"/>
            <a:ext cx="38862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8225" y="4439805"/>
            <a:ext cx="621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from: </a:t>
            </a:r>
            <a:r>
              <a:rPr lang="en-GB" dirty="0">
                <a:hlinkClick r:id="rId3"/>
              </a:rPr>
              <a:t>https://upload.wikimedia.org/wikipedia/commons/thumb/3/3f/IntelligentAgent-SimpleReflex.png/408px-IntelligentAgent-SimpleReflex.png</a:t>
            </a:r>
            <a:r>
              <a:rPr lang="en-GB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97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683173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622</TotalTime>
  <Words>308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Ninja Stealth Game</vt:lpstr>
      <vt:lpstr>What is Ninja stealth game?</vt:lpstr>
      <vt:lpstr>Storyboard!</vt:lpstr>
      <vt:lpstr>Game rules!</vt:lpstr>
      <vt:lpstr>Similar Games?</vt:lpstr>
      <vt:lpstr>Technical focus?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Petherick</dc:creator>
  <cp:lastModifiedBy>Joshua Petherick</cp:lastModifiedBy>
  <cp:revision>157</cp:revision>
  <dcterms:created xsi:type="dcterms:W3CDTF">2016-10-18T13:37:57Z</dcterms:created>
  <dcterms:modified xsi:type="dcterms:W3CDTF">2016-10-30T18:10:20Z</dcterms:modified>
</cp:coreProperties>
</file>