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31"/>
  </p:notesMasterIdLst>
  <p:handoutMasterIdLst>
    <p:handoutMasterId r:id="rId32"/>
  </p:handoutMasterIdLst>
  <p:sldIdLst>
    <p:sldId id="256" r:id="rId5"/>
    <p:sldId id="257" r:id="rId6"/>
    <p:sldId id="258" r:id="rId7"/>
    <p:sldId id="259" r:id="rId8"/>
    <p:sldId id="260" r:id="rId9"/>
    <p:sldId id="261" r:id="rId10"/>
    <p:sldId id="262" r:id="rId11"/>
    <p:sldId id="263" r:id="rId12"/>
    <p:sldId id="264" r:id="rId13"/>
    <p:sldId id="265" r:id="rId14"/>
    <p:sldId id="276" r:id="rId15"/>
    <p:sldId id="277" r:id="rId16"/>
    <p:sldId id="278" r:id="rId17"/>
    <p:sldId id="279" r:id="rId18"/>
    <p:sldId id="280" r:id="rId19"/>
    <p:sldId id="266" r:id="rId20"/>
    <p:sldId id="267" r:id="rId21"/>
    <p:sldId id="268" r:id="rId22"/>
    <p:sldId id="269" r:id="rId23"/>
    <p:sldId id="270" r:id="rId24"/>
    <p:sldId id="271" r:id="rId25"/>
    <p:sldId id="272" r:id="rId26"/>
    <p:sldId id="281" r:id="rId27"/>
    <p:sldId id="273" r:id="rId28"/>
    <p:sldId id="274" r:id="rId29"/>
    <p:sldId id="275"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B50957-1EBA-479A-B651-EDC5FEF10EB4}" v="1122" dt="2022-09-01T12:39:26.629"/>
    <p1510:client id="{FA825D47-BC65-7311-1834-6D805B3C0F9F}" v="30" dt="2022-09-02T07:24:32.0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p:scale>
          <a:sx n="100" d="100"/>
          <a:sy n="100" d="100"/>
        </p:scale>
        <p:origin x="-120" y="-403"/>
      </p:cViewPr>
      <p:guideLst/>
    </p:cSldViewPr>
  </p:slideViewPr>
  <p:notesTextViewPr>
    <p:cViewPr>
      <p:scale>
        <a:sx n="1" d="1"/>
        <a:sy n="1" d="1"/>
      </p:scale>
      <p:origin x="0" y="0"/>
    </p:cViewPr>
  </p:notesText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hua Pravin Raj (EXT - TCS)" userId="S::joshua.pravinraj.ext@hmdglobal.com::8f58b8d4-64dd-4830-9c04-4031f7f177da" providerId="AD" clId="Web-{43B50957-1EBA-479A-B651-EDC5FEF10EB4}"/>
    <pc:docChg chg="mod addSld delSld modSld sldOrd modMainMaster">
      <pc:chgData name="Joshua Pravin Raj (EXT - TCS)" userId="S::joshua.pravinraj.ext@hmdglobal.com::8f58b8d4-64dd-4830-9c04-4031f7f177da" providerId="AD" clId="Web-{43B50957-1EBA-479A-B651-EDC5FEF10EB4}" dt="2022-09-01T12:39:25.785" v="954" actId="20577"/>
      <pc:docMkLst>
        <pc:docMk/>
      </pc:docMkLst>
      <pc:sldChg chg="modSp">
        <pc:chgData name="Joshua Pravin Raj (EXT - TCS)" userId="S::joshua.pravinraj.ext@hmdglobal.com::8f58b8d4-64dd-4830-9c04-4031f7f177da" providerId="AD" clId="Web-{43B50957-1EBA-479A-B651-EDC5FEF10EB4}" dt="2022-09-01T10:28:58.186" v="22" actId="20577"/>
        <pc:sldMkLst>
          <pc:docMk/>
          <pc:sldMk cId="4262868419" sldId="256"/>
        </pc:sldMkLst>
        <pc:spChg chg="mod">
          <ac:chgData name="Joshua Pravin Raj (EXT - TCS)" userId="S::joshua.pravinraj.ext@hmdglobal.com::8f58b8d4-64dd-4830-9c04-4031f7f177da" providerId="AD" clId="Web-{43B50957-1EBA-479A-B651-EDC5FEF10EB4}" dt="2022-09-01T10:28:58.186" v="22" actId="20577"/>
          <ac:spMkLst>
            <pc:docMk/>
            <pc:sldMk cId="4262868419" sldId="256"/>
            <ac:spMk id="2" creationId="{70752FD7-76EF-4EBF-8807-5A08A9C8EA09}"/>
          </ac:spMkLst>
        </pc:spChg>
        <pc:spChg chg="mod">
          <ac:chgData name="Joshua Pravin Raj (EXT - TCS)" userId="S::joshua.pravinraj.ext@hmdglobal.com::8f58b8d4-64dd-4830-9c04-4031f7f177da" providerId="AD" clId="Web-{43B50957-1EBA-479A-B651-EDC5FEF10EB4}" dt="2022-09-01T10:28:39.529" v="14" actId="20577"/>
          <ac:spMkLst>
            <pc:docMk/>
            <pc:sldMk cId="4262868419" sldId="256"/>
            <ac:spMk id="3" creationId="{F4C8D8C1-1062-49B2-BB56-D9F8E5DA6EB6}"/>
          </ac:spMkLst>
        </pc:spChg>
      </pc:sldChg>
      <pc:sldChg chg="modSp new">
        <pc:chgData name="Joshua Pravin Raj (EXT - TCS)" userId="S::joshua.pravinraj.ext@hmdglobal.com::8f58b8d4-64dd-4830-9c04-4031f7f177da" providerId="AD" clId="Web-{43B50957-1EBA-479A-B651-EDC5FEF10EB4}" dt="2022-09-01T10:30:43.053" v="42" actId="20577"/>
        <pc:sldMkLst>
          <pc:docMk/>
          <pc:sldMk cId="4020584743" sldId="257"/>
        </pc:sldMkLst>
        <pc:spChg chg="mod">
          <ac:chgData name="Joshua Pravin Raj (EXT - TCS)" userId="S::joshua.pravinraj.ext@hmdglobal.com::8f58b8d4-64dd-4830-9c04-4031f7f177da" providerId="AD" clId="Web-{43B50957-1EBA-479A-B651-EDC5FEF10EB4}" dt="2022-09-01T10:29:26.407" v="25" actId="20577"/>
          <ac:spMkLst>
            <pc:docMk/>
            <pc:sldMk cId="4020584743" sldId="257"/>
            <ac:spMk id="2" creationId="{5139C523-2FAB-3B73-8D30-64C05EFE51BF}"/>
          </ac:spMkLst>
        </pc:spChg>
        <pc:spChg chg="mod">
          <ac:chgData name="Joshua Pravin Raj (EXT - TCS)" userId="S::joshua.pravinraj.ext@hmdglobal.com::8f58b8d4-64dd-4830-9c04-4031f7f177da" providerId="AD" clId="Web-{43B50957-1EBA-479A-B651-EDC5FEF10EB4}" dt="2022-09-01T10:30:43.053" v="42" actId="20577"/>
          <ac:spMkLst>
            <pc:docMk/>
            <pc:sldMk cId="4020584743" sldId="257"/>
            <ac:spMk id="3" creationId="{AC1EEC37-5848-1240-2B65-A43550371741}"/>
          </ac:spMkLst>
        </pc:spChg>
      </pc:sldChg>
      <pc:sldChg chg="modSp new">
        <pc:chgData name="Joshua Pravin Raj (EXT - TCS)" userId="S::joshua.pravinraj.ext@hmdglobal.com::8f58b8d4-64dd-4830-9c04-4031f7f177da" providerId="AD" clId="Web-{43B50957-1EBA-479A-B651-EDC5FEF10EB4}" dt="2022-09-01T10:32:57.999" v="74" actId="20577"/>
        <pc:sldMkLst>
          <pc:docMk/>
          <pc:sldMk cId="2596113140" sldId="258"/>
        </pc:sldMkLst>
        <pc:spChg chg="mod">
          <ac:chgData name="Joshua Pravin Raj (EXT - TCS)" userId="S::joshua.pravinraj.ext@hmdglobal.com::8f58b8d4-64dd-4830-9c04-4031f7f177da" providerId="AD" clId="Web-{43B50957-1EBA-479A-B651-EDC5FEF10EB4}" dt="2022-09-01T10:31:00.023" v="45" actId="20577"/>
          <ac:spMkLst>
            <pc:docMk/>
            <pc:sldMk cId="2596113140" sldId="258"/>
            <ac:spMk id="2" creationId="{856AF6E5-FCA5-75E2-663E-815D45189D68}"/>
          </ac:spMkLst>
        </pc:spChg>
        <pc:spChg chg="mod">
          <ac:chgData name="Joshua Pravin Raj (EXT - TCS)" userId="S::joshua.pravinraj.ext@hmdglobal.com::8f58b8d4-64dd-4830-9c04-4031f7f177da" providerId="AD" clId="Web-{43B50957-1EBA-479A-B651-EDC5FEF10EB4}" dt="2022-09-01T10:32:57.999" v="74" actId="20577"/>
          <ac:spMkLst>
            <pc:docMk/>
            <pc:sldMk cId="2596113140" sldId="258"/>
            <ac:spMk id="3" creationId="{D8F4901B-073A-18E4-2650-A88798106D1A}"/>
          </ac:spMkLst>
        </pc:spChg>
      </pc:sldChg>
      <pc:sldChg chg="modSp new">
        <pc:chgData name="Joshua Pravin Raj (EXT - TCS)" userId="S::joshua.pravinraj.ext@hmdglobal.com::8f58b8d4-64dd-4830-9c04-4031f7f177da" providerId="AD" clId="Web-{43B50957-1EBA-479A-B651-EDC5FEF10EB4}" dt="2022-09-01T10:44:33.094" v="96" actId="20577"/>
        <pc:sldMkLst>
          <pc:docMk/>
          <pc:sldMk cId="2222472340" sldId="259"/>
        </pc:sldMkLst>
        <pc:spChg chg="mod">
          <ac:chgData name="Joshua Pravin Raj (EXT - TCS)" userId="S::joshua.pravinraj.ext@hmdglobal.com::8f58b8d4-64dd-4830-9c04-4031f7f177da" providerId="AD" clId="Web-{43B50957-1EBA-479A-B651-EDC5FEF10EB4}" dt="2022-09-01T10:43:12.010" v="78" actId="20577"/>
          <ac:spMkLst>
            <pc:docMk/>
            <pc:sldMk cId="2222472340" sldId="259"/>
            <ac:spMk id="2" creationId="{52D11697-D4A9-93A4-DA36-A9B2EA7CB0A2}"/>
          </ac:spMkLst>
        </pc:spChg>
        <pc:spChg chg="mod">
          <ac:chgData name="Joshua Pravin Raj (EXT - TCS)" userId="S::joshua.pravinraj.ext@hmdglobal.com::8f58b8d4-64dd-4830-9c04-4031f7f177da" providerId="AD" clId="Web-{43B50957-1EBA-479A-B651-EDC5FEF10EB4}" dt="2022-09-01T10:44:33.094" v="96" actId="20577"/>
          <ac:spMkLst>
            <pc:docMk/>
            <pc:sldMk cId="2222472340" sldId="259"/>
            <ac:spMk id="3" creationId="{631AC90D-B431-6B05-977B-6F2C035FE1E4}"/>
          </ac:spMkLst>
        </pc:spChg>
      </pc:sldChg>
      <pc:sldChg chg="modSp new">
        <pc:chgData name="Joshua Pravin Raj (EXT - TCS)" userId="S::joshua.pravinraj.ext@hmdglobal.com::8f58b8d4-64dd-4830-9c04-4031f7f177da" providerId="AD" clId="Web-{43B50957-1EBA-479A-B651-EDC5FEF10EB4}" dt="2022-09-01T10:47:10.776" v="131" actId="20577"/>
        <pc:sldMkLst>
          <pc:docMk/>
          <pc:sldMk cId="31123224" sldId="260"/>
        </pc:sldMkLst>
        <pc:spChg chg="mod">
          <ac:chgData name="Joshua Pravin Raj (EXT - TCS)" userId="S::joshua.pravinraj.ext@hmdglobal.com::8f58b8d4-64dd-4830-9c04-4031f7f177da" providerId="AD" clId="Web-{43B50957-1EBA-479A-B651-EDC5FEF10EB4}" dt="2022-09-01T10:44:54.564" v="100" actId="20577"/>
          <ac:spMkLst>
            <pc:docMk/>
            <pc:sldMk cId="31123224" sldId="260"/>
            <ac:spMk id="2" creationId="{417832DE-FE9D-4EB4-DED9-64119CF40397}"/>
          </ac:spMkLst>
        </pc:spChg>
        <pc:spChg chg="mod">
          <ac:chgData name="Joshua Pravin Raj (EXT - TCS)" userId="S::joshua.pravinraj.ext@hmdglobal.com::8f58b8d4-64dd-4830-9c04-4031f7f177da" providerId="AD" clId="Web-{43B50957-1EBA-479A-B651-EDC5FEF10EB4}" dt="2022-09-01T10:47:10.776" v="131" actId="20577"/>
          <ac:spMkLst>
            <pc:docMk/>
            <pc:sldMk cId="31123224" sldId="260"/>
            <ac:spMk id="3" creationId="{9B5BC9A3-4997-25DF-6B60-34B537216E1C}"/>
          </ac:spMkLst>
        </pc:spChg>
      </pc:sldChg>
      <pc:sldChg chg="new del">
        <pc:chgData name="Joshua Pravin Raj (EXT - TCS)" userId="S::joshua.pravinraj.ext@hmdglobal.com::8f58b8d4-64dd-4830-9c04-4031f7f177da" providerId="AD" clId="Web-{43B50957-1EBA-479A-B651-EDC5FEF10EB4}" dt="2022-09-01T11:09:57.620" v="133"/>
        <pc:sldMkLst>
          <pc:docMk/>
          <pc:sldMk cId="513348765" sldId="261"/>
        </pc:sldMkLst>
      </pc:sldChg>
      <pc:sldChg chg="modSp new">
        <pc:chgData name="Joshua Pravin Raj (EXT - TCS)" userId="S::joshua.pravinraj.ext@hmdglobal.com::8f58b8d4-64dd-4830-9c04-4031f7f177da" providerId="AD" clId="Web-{43B50957-1EBA-479A-B651-EDC5FEF10EB4}" dt="2022-09-01T11:13:12.930" v="180" actId="14100"/>
        <pc:sldMkLst>
          <pc:docMk/>
          <pc:sldMk cId="3287092224" sldId="261"/>
        </pc:sldMkLst>
        <pc:spChg chg="mod">
          <ac:chgData name="Joshua Pravin Raj (EXT - TCS)" userId="S::joshua.pravinraj.ext@hmdglobal.com::8f58b8d4-64dd-4830-9c04-4031f7f177da" providerId="AD" clId="Web-{43B50957-1EBA-479A-B651-EDC5FEF10EB4}" dt="2022-09-01T11:10:40.763" v="139" actId="20577"/>
          <ac:spMkLst>
            <pc:docMk/>
            <pc:sldMk cId="3287092224" sldId="261"/>
            <ac:spMk id="2" creationId="{C74DCBEF-6FA0-6C54-CD16-224BD8CA810C}"/>
          </ac:spMkLst>
        </pc:spChg>
        <pc:spChg chg="mod">
          <ac:chgData name="Joshua Pravin Raj (EXT - TCS)" userId="S::joshua.pravinraj.ext@hmdglobal.com::8f58b8d4-64dd-4830-9c04-4031f7f177da" providerId="AD" clId="Web-{43B50957-1EBA-479A-B651-EDC5FEF10EB4}" dt="2022-09-01T11:13:12.930" v="180" actId="14100"/>
          <ac:spMkLst>
            <pc:docMk/>
            <pc:sldMk cId="3287092224" sldId="261"/>
            <ac:spMk id="3" creationId="{BCAB197A-5BF9-2BE9-C8EE-071ED5AB68D4}"/>
          </ac:spMkLst>
        </pc:spChg>
      </pc:sldChg>
      <pc:sldChg chg="modSp new">
        <pc:chgData name="Joshua Pravin Raj (EXT - TCS)" userId="S::joshua.pravinraj.ext@hmdglobal.com::8f58b8d4-64dd-4830-9c04-4031f7f177da" providerId="AD" clId="Web-{43B50957-1EBA-479A-B651-EDC5FEF10EB4}" dt="2022-09-01T11:14:25.810" v="198" actId="20577"/>
        <pc:sldMkLst>
          <pc:docMk/>
          <pc:sldMk cId="2219964902" sldId="262"/>
        </pc:sldMkLst>
        <pc:spChg chg="mod">
          <ac:chgData name="Joshua Pravin Raj (EXT - TCS)" userId="S::joshua.pravinraj.ext@hmdglobal.com::8f58b8d4-64dd-4830-9c04-4031f7f177da" providerId="AD" clId="Web-{43B50957-1EBA-479A-B651-EDC5FEF10EB4}" dt="2022-09-01T11:13:47.745" v="186" actId="20577"/>
          <ac:spMkLst>
            <pc:docMk/>
            <pc:sldMk cId="2219964902" sldId="262"/>
            <ac:spMk id="2" creationId="{222559DA-B4EB-A7CB-4782-6E7313E78124}"/>
          </ac:spMkLst>
        </pc:spChg>
        <pc:spChg chg="mod">
          <ac:chgData name="Joshua Pravin Raj (EXT - TCS)" userId="S::joshua.pravinraj.ext@hmdglobal.com::8f58b8d4-64dd-4830-9c04-4031f7f177da" providerId="AD" clId="Web-{43B50957-1EBA-479A-B651-EDC5FEF10EB4}" dt="2022-09-01T11:14:25.810" v="198" actId="20577"/>
          <ac:spMkLst>
            <pc:docMk/>
            <pc:sldMk cId="2219964902" sldId="262"/>
            <ac:spMk id="3" creationId="{3F6993D6-7F81-8DDB-754F-9D36E056262E}"/>
          </ac:spMkLst>
        </pc:spChg>
      </pc:sldChg>
      <pc:sldChg chg="modSp new">
        <pc:chgData name="Joshua Pravin Raj (EXT - TCS)" userId="S::joshua.pravinraj.ext@hmdglobal.com::8f58b8d4-64dd-4830-9c04-4031f7f177da" providerId="AD" clId="Web-{43B50957-1EBA-479A-B651-EDC5FEF10EB4}" dt="2022-09-01T11:15:41.940" v="213" actId="20577"/>
        <pc:sldMkLst>
          <pc:docMk/>
          <pc:sldMk cId="379073314" sldId="263"/>
        </pc:sldMkLst>
        <pc:spChg chg="mod">
          <ac:chgData name="Joshua Pravin Raj (EXT - TCS)" userId="S::joshua.pravinraj.ext@hmdglobal.com::8f58b8d4-64dd-4830-9c04-4031f7f177da" providerId="AD" clId="Web-{43B50957-1EBA-479A-B651-EDC5FEF10EB4}" dt="2022-09-01T11:15:14.532" v="202" actId="20577"/>
          <ac:spMkLst>
            <pc:docMk/>
            <pc:sldMk cId="379073314" sldId="263"/>
            <ac:spMk id="2" creationId="{568FC249-71A7-2268-2DA8-6241BE7CE1AD}"/>
          </ac:spMkLst>
        </pc:spChg>
        <pc:spChg chg="mod">
          <ac:chgData name="Joshua Pravin Raj (EXT - TCS)" userId="S::joshua.pravinraj.ext@hmdglobal.com::8f58b8d4-64dd-4830-9c04-4031f7f177da" providerId="AD" clId="Web-{43B50957-1EBA-479A-B651-EDC5FEF10EB4}" dt="2022-09-01T11:15:41.940" v="213" actId="20577"/>
          <ac:spMkLst>
            <pc:docMk/>
            <pc:sldMk cId="379073314" sldId="263"/>
            <ac:spMk id="3" creationId="{F1F341A4-B1AB-AB46-E29F-4DAD23DABC7F}"/>
          </ac:spMkLst>
        </pc:spChg>
      </pc:sldChg>
      <pc:sldChg chg="modSp new">
        <pc:chgData name="Joshua Pravin Raj (EXT - TCS)" userId="S::joshua.pravinraj.ext@hmdglobal.com::8f58b8d4-64dd-4830-9c04-4031f7f177da" providerId="AD" clId="Web-{43B50957-1EBA-479A-B651-EDC5FEF10EB4}" dt="2022-09-01T11:17:44.808" v="240" actId="20577"/>
        <pc:sldMkLst>
          <pc:docMk/>
          <pc:sldMk cId="3247060958" sldId="264"/>
        </pc:sldMkLst>
        <pc:spChg chg="mod">
          <ac:chgData name="Joshua Pravin Raj (EXT - TCS)" userId="S::joshua.pravinraj.ext@hmdglobal.com::8f58b8d4-64dd-4830-9c04-4031f7f177da" providerId="AD" clId="Web-{43B50957-1EBA-479A-B651-EDC5FEF10EB4}" dt="2022-09-01T11:16:20.208" v="219" actId="20577"/>
          <ac:spMkLst>
            <pc:docMk/>
            <pc:sldMk cId="3247060958" sldId="264"/>
            <ac:spMk id="2" creationId="{312183A9-7D23-CC22-0496-57C4B5E02311}"/>
          </ac:spMkLst>
        </pc:spChg>
        <pc:spChg chg="mod">
          <ac:chgData name="Joshua Pravin Raj (EXT - TCS)" userId="S::joshua.pravinraj.ext@hmdglobal.com::8f58b8d4-64dd-4830-9c04-4031f7f177da" providerId="AD" clId="Web-{43B50957-1EBA-479A-B651-EDC5FEF10EB4}" dt="2022-09-01T11:17:44.808" v="240" actId="20577"/>
          <ac:spMkLst>
            <pc:docMk/>
            <pc:sldMk cId="3247060958" sldId="264"/>
            <ac:spMk id="3" creationId="{0771ABF1-BA04-5E2B-76DC-C61ED544F2E1}"/>
          </ac:spMkLst>
        </pc:spChg>
      </pc:sldChg>
      <pc:sldChg chg="modSp new">
        <pc:chgData name="Joshua Pravin Raj (EXT - TCS)" userId="S::joshua.pravinraj.ext@hmdglobal.com::8f58b8d4-64dd-4830-9c04-4031f7f177da" providerId="AD" clId="Web-{43B50957-1EBA-479A-B651-EDC5FEF10EB4}" dt="2022-09-01T11:19:54.489" v="287" actId="20577"/>
        <pc:sldMkLst>
          <pc:docMk/>
          <pc:sldMk cId="1768942973" sldId="265"/>
        </pc:sldMkLst>
        <pc:spChg chg="mod">
          <ac:chgData name="Joshua Pravin Raj (EXT - TCS)" userId="S::joshua.pravinraj.ext@hmdglobal.com::8f58b8d4-64dd-4830-9c04-4031f7f177da" providerId="AD" clId="Web-{43B50957-1EBA-479A-B651-EDC5FEF10EB4}" dt="2022-09-01T11:18:28.358" v="246" actId="20577"/>
          <ac:spMkLst>
            <pc:docMk/>
            <pc:sldMk cId="1768942973" sldId="265"/>
            <ac:spMk id="2" creationId="{0FBF5F05-DA0A-4E0F-4C0A-55554610BBEF}"/>
          </ac:spMkLst>
        </pc:spChg>
        <pc:spChg chg="mod">
          <ac:chgData name="Joshua Pravin Raj (EXT - TCS)" userId="S::joshua.pravinraj.ext@hmdglobal.com::8f58b8d4-64dd-4830-9c04-4031f7f177da" providerId="AD" clId="Web-{43B50957-1EBA-479A-B651-EDC5FEF10EB4}" dt="2022-09-01T11:19:54.489" v="287" actId="20577"/>
          <ac:spMkLst>
            <pc:docMk/>
            <pc:sldMk cId="1768942973" sldId="265"/>
            <ac:spMk id="3" creationId="{F79AAD4F-C7D5-134C-101D-51E79E3ACF7D}"/>
          </ac:spMkLst>
        </pc:spChg>
      </pc:sldChg>
      <pc:sldChg chg="new del">
        <pc:chgData name="Joshua Pravin Raj (EXT - TCS)" userId="S::joshua.pravinraj.ext@hmdglobal.com::8f58b8d4-64dd-4830-9c04-4031f7f177da" providerId="AD" clId="Web-{43B50957-1EBA-479A-B651-EDC5FEF10EB4}" dt="2022-09-01T11:20:22.897" v="289"/>
        <pc:sldMkLst>
          <pc:docMk/>
          <pc:sldMk cId="42415807" sldId="266"/>
        </pc:sldMkLst>
      </pc:sldChg>
      <pc:sldChg chg="addSp delSp modSp new mod setBg">
        <pc:chgData name="Joshua Pravin Raj (EXT - TCS)" userId="S::joshua.pravinraj.ext@hmdglobal.com::8f58b8d4-64dd-4830-9c04-4031f7f177da" providerId="AD" clId="Web-{43B50957-1EBA-479A-B651-EDC5FEF10EB4}" dt="2022-09-01T11:28:23.883" v="365" actId="20577"/>
        <pc:sldMkLst>
          <pc:docMk/>
          <pc:sldMk cId="3838521957" sldId="266"/>
        </pc:sldMkLst>
        <pc:spChg chg="mod">
          <ac:chgData name="Joshua Pravin Raj (EXT - TCS)" userId="S::joshua.pravinraj.ext@hmdglobal.com::8f58b8d4-64dd-4830-9c04-4031f7f177da" providerId="AD" clId="Web-{43B50957-1EBA-479A-B651-EDC5FEF10EB4}" dt="2022-09-01T11:28:23.883" v="365" actId="20577"/>
          <ac:spMkLst>
            <pc:docMk/>
            <pc:sldMk cId="3838521957" sldId="266"/>
            <ac:spMk id="2" creationId="{95DE1EAE-F10B-8675-E5BB-2514A42CFD6C}"/>
          </ac:spMkLst>
        </pc:spChg>
        <pc:spChg chg="del">
          <ac:chgData name="Joshua Pravin Raj (EXT - TCS)" userId="S::joshua.pravinraj.ext@hmdglobal.com::8f58b8d4-64dd-4830-9c04-4031f7f177da" providerId="AD" clId="Web-{43B50957-1EBA-479A-B651-EDC5FEF10EB4}" dt="2022-09-01T11:21:36.902" v="293"/>
          <ac:spMkLst>
            <pc:docMk/>
            <pc:sldMk cId="3838521957" sldId="266"/>
            <ac:spMk id="3" creationId="{23BF322D-E606-E634-0849-884CCE4631C1}"/>
          </ac:spMkLst>
        </pc:spChg>
        <pc:spChg chg="add del mod">
          <ac:chgData name="Joshua Pravin Raj (EXT - TCS)" userId="S::joshua.pravinraj.ext@hmdglobal.com::8f58b8d4-64dd-4830-9c04-4031f7f177da" providerId="AD" clId="Web-{43B50957-1EBA-479A-B651-EDC5FEF10EB4}" dt="2022-09-01T11:26:14.859" v="336"/>
          <ac:spMkLst>
            <pc:docMk/>
            <pc:sldMk cId="3838521957" sldId="266"/>
            <ac:spMk id="5" creationId="{300F8FE2-3622-8A9F-A81A-2A04F1BF7E19}"/>
          </ac:spMkLst>
        </pc:spChg>
        <pc:spChg chg="add del">
          <ac:chgData name="Joshua Pravin Raj (EXT - TCS)" userId="S::joshua.pravinraj.ext@hmdglobal.com::8f58b8d4-64dd-4830-9c04-4031f7f177da" providerId="AD" clId="Web-{43B50957-1EBA-479A-B651-EDC5FEF10EB4}" dt="2022-09-01T11:22:16.155" v="296"/>
          <ac:spMkLst>
            <pc:docMk/>
            <pc:sldMk cId="3838521957" sldId="266"/>
            <ac:spMk id="35" creationId="{FD8F1113-2E3C-46E3-B54F-B7F421EEFD11}"/>
          </ac:spMkLst>
        </pc:spChg>
        <pc:spChg chg="add del">
          <ac:chgData name="Joshua Pravin Raj (EXT - TCS)" userId="S::joshua.pravinraj.ext@hmdglobal.com::8f58b8d4-64dd-4830-9c04-4031f7f177da" providerId="AD" clId="Web-{43B50957-1EBA-479A-B651-EDC5FEF10EB4}" dt="2022-09-01T11:22:16.155" v="296"/>
          <ac:spMkLst>
            <pc:docMk/>
            <pc:sldMk cId="3838521957" sldId="266"/>
            <ac:spMk id="37" creationId="{B54A4D14-513F-4121-92D3-5CCB46896211}"/>
          </ac:spMkLst>
        </pc:spChg>
        <pc:spChg chg="add del">
          <ac:chgData name="Joshua Pravin Raj (EXT - TCS)" userId="S::joshua.pravinraj.ext@hmdglobal.com::8f58b8d4-64dd-4830-9c04-4031f7f177da" providerId="AD" clId="Web-{43B50957-1EBA-479A-B651-EDC5FEF10EB4}" dt="2022-09-01T11:22:16.155" v="296"/>
          <ac:spMkLst>
            <pc:docMk/>
            <pc:sldMk cId="3838521957" sldId="266"/>
            <ac:spMk id="39" creationId="{6C3411F1-AD17-499D-AFEF-2F300F6DF0F3}"/>
          </ac:spMkLst>
        </pc:spChg>
        <pc:spChg chg="add del">
          <ac:chgData name="Joshua Pravin Raj (EXT - TCS)" userId="S::joshua.pravinraj.ext@hmdglobal.com::8f58b8d4-64dd-4830-9c04-4031f7f177da" providerId="AD" clId="Web-{43B50957-1EBA-479A-B651-EDC5FEF10EB4}" dt="2022-09-01T11:22:16.155" v="296"/>
          <ac:spMkLst>
            <pc:docMk/>
            <pc:sldMk cId="3838521957" sldId="266"/>
            <ac:spMk id="41" creationId="{60BF2CBE-B1E9-4C42-89DC-C35E4E651648}"/>
          </ac:spMkLst>
        </pc:spChg>
        <pc:spChg chg="add del">
          <ac:chgData name="Joshua Pravin Raj (EXT - TCS)" userId="S::joshua.pravinraj.ext@hmdglobal.com::8f58b8d4-64dd-4830-9c04-4031f7f177da" providerId="AD" clId="Web-{43B50957-1EBA-479A-B651-EDC5FEF10EB4}" dt="2022-09-01T11:22:16.155" v="296"/>
          <ac:spMkLst>
            <pc:docMk/>
            <pc:sldMk cId="3838521957" sldId="266"/>
            <ac:spMk id="43" creationId="{72C95A87-DCDB-41C4-B774-744B3ECBE8CB}"/>
          </ac:spMkLst>
        </pc:spChg>
        <pc:spChg chg="add del">
          <ac:chgData name="Joshua Pravin Raj (EXT - TCS)" userId="S::joshua.pravinraj.ext@hmdglobal.com::8f58b8d4-64dd-4830-9c04-4031f7f177da" providerId="AD" clId="Web-{43B50957-1EBA-479A-B651-EDC5FEF10EB4}" dt="2022-09-01T11:22:16.155" v="296"/>
          <ac:spMkLst>
            <pc:docMk/>
            <pc:sldMk cId="3838521957" sldId="266"/>
            <ac:spMk id="45" creationId="{BCB97515-32FF-43A6-A51C-B140193ABB66}"/>
          </ac:spMkLst>
        </pc:spChg>
        <pc:spChg chg="add del">
          <ac:chgData name="Joshua Pravin Raj (EXT - TCS)" userId="S::joshua.pravinraj.ext@hmdglobal.com::8f58b8d4-64dd-4830-9c04-4031f7f177da" providerId="AD" clId="Web-{43B50957-1EBA-479A-B651-EDC5FEF10EB4}" dt="2022-09-01T11:22:16.155" v="296"/>
          <ac:spMkLst>
            <pc:docMk/>
            <pc:sldMk cId="3838521957" sldId="266"/>
            <ac:spMk id="47" creationId="{9C6379D3-7045-4B76-9409-6D23D753D054}"/>
          </ac:spMkLst>
        </pc:spChg>
        <pc:spChg chg="add del">
          <ac:chgData name="Joshua Pravin Raj (EXT - TCS)" userId="S::joshua.pravinraj.ext@hmdglobal.com::8f58b8d4-64dd-4830-9c04-4031f7f177da" providerId="AD" clId="Web-{43B50957-1EBA-479A-B651-EDC5FEF10EB4}" dt="2022-09-01T11:22:16.155" v="296"/>
          <ac:spMkLst>
            <pc:docMk/>
            <pc:sldMk cId="3838521957" sldId="266"/>
            <ac:spMk id="49" creationId="{61B1C1DE-4201-4989-BE65-41ADC2472550}"/>
          </ac:spMkLst>
        </pc:spChg>
        <pc:spChg chg="add del">
          <ac:chgData name="Joshua Pravin Raj (EXT - TCS)" userId="S::joshua.pravinraj.ext@hmdglobal.com::8f58b8d4-64dd-4830-9c04-4031f7f177da" providerId="AD" clId="Web-{43B50957-1EBA-479A-B651-EDC5FEF10EB4}" dt="2022-09-01T11:22:16.155" v="296"/>
          <ac:spMkLst>
            <pc:docMk/>
            <pc:sldMk cId="3838521957" sldId="266"/>
            <ac:spMk id="51" creationId="{806398CC-D327-4E06-838C-31119BD56F81}"/>
          </ac:spMkLst>
        </pc:spChg>
        <pc:spChg chg="add del">
          <ac:chgData name="Joshua Pravin Raj (EXT - TCS)" userId="S::joshua.pravinraj.ext@hmdglobal.com::8f58b8d4-64dd-4830-9c04-4031f7f177da" providerId="AD" clId="Web-{43B50957-1EBA-479A-B651-EDC5FEF10EB4}" dt="2022-09-01T11:22:16.155" v="296"/>
          <ac:spMkLst>
            <pc:docMk/>
            <pc:sldMk cId="3838521957" sldId="266"/>
            <ac:spMk id="53" creationId="{70A741CC-E736-448A-A94E-5C8BB9711DCD}"/>
          </ac:spMkLst>
        </pc:spChg>
        <pc:spChg chg="add del">
          <ac:chgData name="Joshua Pravin Raj (EXT - TCS)" userId="S::joshua.pravinraj.ext@hmdglobal.com::8f58b8d4-64dd-4830-9c04-4031f7f177da" providerId="AD" clId="Web-{43B50957-1EBA-479A-B651-EDC5FEF10EB4}" dt="2022-09-01T11:22:16.155" v="296"/>
          <ac:spMkLst>
            <pc:docMk/>
            <pc:sldMk cId="3838521957" sldId="266"/>
            <ac:spMk id="55" creationId="{7C324CDD-B30F-47DD-8627-E2171D5E8399}"/>
          </ac:spMkLst>
        </pc:spChg>
        <pc:spChg chg="add del">
          <ac:chgData name="Joshua Pravin Raj (EXT - TCS)" userId="S::joshua.pravinraj.ext@hmdglobal.com::8f58b8d4-64dd-4830-9c04-4031f7f177da" providerId="AD" clId="Web-{43B50957-1EBA-479A-B651-EDC5FEF10EB4}" dt="2022-09-01T11:22:16.155" v="296"/>
          <ac:spMkLst>
            <pc:docMk/>
            <pc:sldMk cId="3838521957" sldId="266"/>
            <ac:spMk id="57" creationId="{79C8D19E-E3D6-45A6-BCA2-5918A37D7ACC}"/>
          </ac:spMkLst>
        </pc:spChg>
        <pc:spChg chg="add del">
          <ac:chgData name="Joshua Pravin Raj (EXT - TCS)" userId="S::joshua.pravinraj.ext@hmdglobal.com::8f58b8d4-64dd-4830-9c04-4031f7f177da" providerId="AD" clId="Web-{43B50957-1EBA-479A-B651-EDC5FEF10EB4}" dt="2022-09-01T11:22:16.155" v="296"/>
          <ac:spMkLst>
            <pc:docMk/>
            <pc:sldMk cId="3838521957" sldId="266"/>
            <ac:spMk id="59" creationId="{43280283-E04A-43CA-BFA1-F285486A2F00}"/>
          </ac:spMkLst>
        </pc:spChg>
        <pc:spChg chg="add del">
          <ac:chgData name="Joshua Pravin Raj (EXT - TCS)" userId="S::joshua.pravinraj.ext@hmdglobal.com::8f58b8d4-64dd-4830-9c04-4031f7f177da" providerId="AD" clId="Web-{43B50957-1EBA-479A-B651-EDC5FEF10EB4}" dt="2022-09-01T11:22:16.155" v="296"/>
          <ac:spMkLst>
            <pc:docMk/>
            <pc:sldMk cId="3838521957" sldId="266"/>
            <ac:spMk id="61" creationId="{38328CB6-0FC5-4AEA-BC7E-489267CB6F19}"/>
          </ac:spMkLst>
        </pc:spChg>
        <pc:spChg chg="add del">
          <ac:chgData name="Joshua Pravin Raj (EXT - TCS)" userId="S::joshua.pravinraj.ext@hmdglobal.com::8f58b8d4-64dd-4830-9c04-4031f7f177da" providerId="AD" clId="Web-{43B50957-1EBA-479A-B651-EDC5FEF10EB4}" dt="2022-09-01T11:22:16.155" v="296"/>
          <ac:spMkLst>
            <pc:docMk/>
            <pc:sldMk cId="3838521957" sldId="266"/>
            <ac:spMk id="63" creationId="{138AF5D2-3A9C-4E8F-B879-36865366A1D5}"/>
          </ac:spMkLst>
        </pc:spChg>
        <pc:spChg chg="add del">
          <ac:chgData name="Joshua Pravin Raj (EXT - TCS)" userId="S::joshua.pravinraj.ext@hmdglobal.com::8f58b8d4-64dd-4830-9c04-4031f7f177da" providerId="AD" clId="Web-{43B50957-1EBA-479A-B651-EDC5FEF10EB4}" dt="2022-09-01T11:22:42.453" v="298"/>
          <ac:spMkLst>
            <pc:docMk/>
            <pc:sldMk cId="3838521957" sldId="266"/>
            <ac:spMk id="94" creationId="{34DD805B-2A7B-4ADA-9C4D-E0C9F192DBB3}"/>
          </ac:spMkLst>
        </pc:spChg>
        <pc:spChg chg="add del">
          <ac:chgData name="Joshua Pravin Raj (EXT - TCS)" userId="S::joshua.pravinraj.ext@hmdglobal.com::8f58b8d4-64dd-4830-9c04-4031f7f177da" providerId="AD" clId="Web-{43B50957-1EBA-479A-B651-EDC5FEF10EB4}" dt="2022-09-01T11:22:42.453" v="298"/>
          <ac:spMkLst>
            <pc:docMk/>
            <pc:sldMk cId="3838521957" sldId="266"/>
            <ac:spMk id="122" creationId="{9BF6EDB4-B4ED-4900-9E38-A7AE0EEEEA1F}"/>
          </ac:spMkLst>
        </pc:spChg>
        <pc:spChg chg="add del">
          <ac:chgData name="Joshua Pravin Raj (EXT - TCS)" userId="S::joshua.pravinraj.ext@hmdglobal.com::8f58b8d4-64dd-4830-9c04-4031f7f177da" providerId="AD" clId="Web-{43B50957-1EBA-479A-B651-EDC5FEF10EB4}" dt="2022-09-01T11:26:06.639" v="334"/>
          <ac:spMkLst>
            <pc:docMk/>
            <pc:sldMk cId="3838521957" sldId="266"/>
            <ac:spMk id="153" creationId="{8334A2EF-69D9-41C1-9876-91D7FCF7C3C4}"/>
          </ac:spMkLst>
        </pc:spChg>
        <pc:spChg chg="add del">
          <ac:chgData name="Joshua Pravin Raj (EXT - TCS)" userId="S::joshua.pravinraj.ext@hmdglobal.com::8f58b8d4-64dd-4830-9c04-4031f7f177da" providerId="AD" clId="Web-{43B50957-1EBA-479A-B651-EDC5FEF10EB4}" dt="2022-09-01T11:26:06.639" v="334"/>
          <ac:spMkLst>
            <pc:docMk/>
            <pc:sldMk cId="3838521957" sldId="266"/>
            <ac:spMk id="176" creationId="{C8CA0C52-5ACA-4F17-AA4A-312E0E110981}"/>
          </ac:spMkLst>
        </pc:spChg>
        <pc:spChg chg="add del">
          <ac:chgData name="Joshua Pravin Raj (EXT - TCS)" userId="S::joshua.pravinraj.ext@hmdglobal.com::8f58b8d4-64dd-4830-9c04-4031f7f177da" providerId="AD" clId="Web-{43B50957-1EBA-479A-B651-EDC5FEF10EB4}" dt="2022-09-01T11:26:06.639" v="334"/>
          <ac:spMkLst>
            <pc:docMk/>
            <pc:sldMk cId="3838521957" sldId="266"/>
            <ac:spMk id="178" creationId="{4F37E7FB-7372-47E3-914E-7CF7E94B1C49}"/>
          </ac:spMkLst>
        </pc:spChg>
        <pc:spChg chg="add">
          <ac:chgData name="Joshua Pravin Raj (EXT - TCS)" userId="S::joshua.pravinraj.ext@hmdglobal.com::8f58b8d4-64dd-4830-9c04-4031f7f177da" providerId="AD" clId="Web-{43B50957-1EBA-479A-B651-EDC5FEF10EB4}" dt="2022-09-01T11:26:06.639" v="334"/>
          <ac:spMkLst>
            <pc:docMk/>
            <pc:sldMk cId="3838521957" sldId="266"/>
            <ac:spMk id="183" creationId="{828D1E49-2A21-4A83-A0E0-FB1597B4B2ED}"/>
          </ac:spMkLst>
        </pc:spChg>
        <pc:spChg chg="add">
          <ac:chgData name="Joshua Pravin Raj (EXT - TCS)" userId="S::joshua.pravinraj.ext@hmdglobal.com::8f58b8d4-64dd-4830-9c04-4031f7f177da" providerId="AD" clId="Web-{43B50957-1EBA-479A-B651-EDC5FEF10EB4}" dt="2022-09-01T11:26:06.639" v="334"/>
          <ac:spMkLst>
            <pc:docMk/>
            <pc:sldMk cId="3838521957" sldId="266"/>
            <ac:spMk id="208" creationId="{E972DE0D-2E53-4159-ABD3-C601524262C2}"/>
          </ac:spMkLst>
        </pc:spChg>
        <pc:grpChg chg="add del">
          <ac:chgData name="Joshua Pravin Raj (EXT - TCS)" userId="S::joshua.pravinraj.ext@hmdglobal.com::8f58b8d4-64dd-4830-9c04-4031f7f177da" providerId="AD" clId="Web-{43B50957-1EBA-479A-B651-EDC5FEF10EB4}" dt="2022-09-01T11:22:16.155" v="296"/>
          <ac:grpSpMkLst>
            <pc:docMk/>
            <pc:sldMk cId="3838521957" sldId="266"/>
            <ac:grpSpMk id="9" creationId="{2DAE3342-9DFC-49D4-B09C-25E310769317}"/>
          </ac:grpSpMkLst>
        </pc:grpChg>
        <pc:grpChg chg="add del">
          <ac:chgData name="Joshua Pravin Raj (EXT - TCS)" userId="S::joshua.pravinraj.ext@hmdglobal.com::8f58b8d4-64dd-4830-9c04-4031f7f177da" providerId="AD" clId="Web-{43B50957-1EBA-479A-B651-EDC5FEF10EB4}" dt="2022-09-01T11:22:16.155" v="296"/>
          <ac:grpSpMkLst>
            <pc:docMk/>
            <pc:sldMk cId="3838521957" sldId="266"/>
            <ac:grpSpMk id="30" creationId="{B54F73D8-62C2-4127-9D19-01219BBB9942}"/>
          </ac:grpSpMkLst>
        </pc:grpChg>
        <pc:grpChg chg="add del">
          <ac:chgData name="Joshua Pravin Raj (EXT - TCS)" userId="S::joshua.pravinraj.ext@hmdglobal.com::8f58b8d4-64dd-4830-9c04-4031f7f177da" providerId="AD" clId="Web-{43B50957-1EBA-479A-B651-EDC5FEF10EB4}" dt="2022-09-01T11:22:42.453" v="298"/>
          <ac:grpSpMkLst>
            <pc:docMk/>
            <pc:sldMk cId="3838521957" sldId="266"/>
            <ac:grpSpMk id="68" creationId="{17C4610E-9C18-467B-BF10-BE6A974CC364}"/>
          </ac:grpSpMkLst>
        </pc:grpChg>
        <pc:grpChg chg="add del">
          <ac:chgData name="Joshua Pravin Raj (EXT - TCS)" userId="S::joshua.pravinraj.ext@hmdglobal.com::8f58b8d4-64dd-4830-9c04-4031f7f177da" providerId="AD" clId="Web-{43B50957-1EBA-479A-B651-EDC5FEF10EB4}" dt="2022-09-01T11:22:42.453" v="298"/>
          <ac:grpSpMkLst>
            <pc:docMk/>
            <pc:sldMk cId="3838521957" sldId="266"/>
            <ac:grpSpMk id="89" creationId="{A899734C-500F-4274-9854-8BFA14A1D7EE}"/>
          </ac:grpSpMkLst>
        </pc:grpChg>
        <pc:grpChg chg="add del">
          <ac:chgData name="Joshua Pravin Raj (EXT - TCS)" userId="S::joshua.pravinraj.ext@hmdglobal.com::8f58b8d4-64dd-4830-9c04-4031f7f177da" providerId="AD" clId="Web-{43B50957-1EBA-479A-B651-EDC5FEF10EB4}" dt="2022-09-01T11:22:42.453" v="298"/>
          <ac:grpSpMkLst>
            <pc:docMk/>
            <pc:sldMk cId="3838521957" sldId="266"/>
            <ac:grpSpMk id="96" creationId="{C664A566-6D08-4E84-9708-4916A20016FF}"/>
          </ac:grpSpMkLst>
        </pc:grpChg>
        <pc:grpChg chg="add del">
          <ac:chgData name="Joshua Pravin Raj (EXT - TCS)" userId="S::joshua.pravinraj.ext@hmdglobal.com::8f58b8d4-64dd-4830-9c04-4031f7f177da" providerId="AD" clId="Web-{43B50957-1EBA-479A-B651-EDC5FEF10EB4}" dt="2022-09-01T11:22:42.453" v="298"/>
          <ac:grpSpMkLst>
            <pc:docMk/>
            <pc:sldMk cId="3838521957" sldId="266"/>
            <ac:grpSpMk id="117" creationId="{B83678BA-0A50-4D51-9E9E-08BB66F83C37}"/>
          </ac:grpSpMkLst>
        </pc:grpChg>
        <pc:grpChg chg="add del">
          <ac:chgData name="Joshua Pravin Raj (EXT - TCS)" userId="S::joshua.pravinraj.ext@hmdglobal.com::8f58b8d4-64dd-4830-9c04-4031f7f177da" providerId="AD" clId="Web-{43B50957-1EBA-479A-B651-EDC5FEF10EB4}" dt="2022-09-01T11:26:06.639" v="334"/>
          <ac:grpSpMkLst>
            <pc:docMk/>
            <pc:sldMk cId="3838521957" sldId="266"/>
            <ac:grpSpMk id="127" creationId="{17C4610E-9C18-467B-BF10-BE6A974CC364}"/>
          </ac:grpSpMkLst>
        </pc:grpChg>
        <pc:grpChg chg="add del">
          <ac:chgData name="Joshua Pravin Raj (EXT - TCS)" userId="S::joshua.pravinraj.ext@hmdglobal.com::8f58b8d4-64dd-4830-9c04-4031f7f177da" providerId="AD" clId="Web-{43B50957-1EBA-479A-B651-EDC5FEF10EB4}" dt="2022-09-01T11:26:06.639" v="334"/>
          <ac:grpSpMkLst>
            <pc:docMk/>
            <pc:sldMk cId="3838521957" sldId="266"/>
            <ac:grpSpMk id="148" creationId="{A899734C-500F-4274-9854-8BFA14A1D7EE}"/>
          </ac:grpSpMkLst>
        </pc:grpChg>
        <pc:grpChg chg="add del">
          <ac:chgData name="Joshua Pravin Raj (EXT - TCS)" userId="S::joshua.pravinraj.ext@hmdglobal.com::8f58b8d4-64dd-4830-9c04-4031f7f177da" providerId="AD" clId="Web-{43B50957-1EBA-479A-B651-EDC5FEF10EB4}" dt="2022-09-01T11:26:06.639" v="334"/>
          <ac:grpSpMkLst>
            <pc:docMk/>
            <pc:sldMk cId="3838521957" sldId="266"/>
            <ac:grpSpMk id="155" creationId="{874C0C03-1202-4DC9-BA33-998DDFB3FB89}"/>
          </ac:grpSpMkLst>
        </pc:grpChg>
        <pc:grpChg chg="add">
          <ac:chgData name="Joshua Pravin Raj (EXT - TCS)" userId="S::joshua.pravinraj.ext@hmdglobal.com::8f58b8d4-64dd-4830-9c04-4031f7f177da" providerId="AD" clId="Web-{43B50957-1EBA-479A-B651-EDC5FEF10EB4}" dt="2022-09-01T11:26:06.639" v="334"/>
          <ac:grpSpMkLst>
            <pc:docMk/>
            <pc:sldMk cId="3838521957" sldId="266"/>
            <ac:grpSpMk id="185" creationId="{088B852E-5494-418B-A833-75CF016A9E20}"/>
          </ac:grpSpMkLst>
        </pc:grpChg>
        <pc:picChg chg="add mod ord modCrop">
          <ac:chgData name="Joshua Pravin Raj (EXT - TCS)" userId="S::joshua.pravinraj.ext@hmdglobal.com::8f58b8d4-64dd-4830-9c04-4031f7f177da" providerId="AD" clId="Web-{43B50957-1EBA-479A-B651-EDC5FEF10EB4}" dt="2022-09-01T11:27:21.613" v="348" actId="1076"/>
          <ac:picMkLst>
            <pc:docMk/>
            <pc:sldMk cId="3838521957" sldId="266"/>
            <ac:picMk id="4" creationId="{B6D14909-4B10-507B-EA9D-262818496CE1}"/>
          </ac:picMkLst>
        </pc:picChg>
      </pc:sldChg>
      <pc:sldChg chg="modSp add replId">
        <pc:chgData name="Joshua Pravin Raj (EXT - TCS)" userId="S::joshua.pravinraj.ext@hmdglobal.com::8f58b8d4-64dd-4830-9c04-4031f7f177da" providerId="AD" clId="Web-{43B50957-1EBA-479A-B651-EDC5FEF10EB4}" dt="2022-09-01T11:28:37.946" v="366"/>
        <pc:sldMkLst>
          <pc:docMk/>
          <pc:sldMk cId="2229564624" sldId="267"/>
        </pc:sldMkLst>
        <pc:spChg chg="mod">
          <ac:chgData name="Joshua Pravin Raj (EXT - TCS)" userId="S::joshua.pravinraj.ext@hmdglobal.com::8f58b8d4-64dd-4830-9c04-4031f7f177da" providerId="AD" clId="Web-{43B50957-1EBA-479A-B651-EDC5FEF10EB4}" dt="2022-09-01T11:28:15.710" v="361" actId="20577"/>
          <ac:spMkLst>
            <pc:docMk/>
            <pc:sldMk cId="2229564624" sldId="267"/>
            <ac:spMk id="2" creationId="{95DE1EAE-F10B-8675-E5BB-2514A42CFD6C}"/>
          </ac:spMkLst>
        </pc:spChg>
        <pc:picChg chg="mod">
          <ac:chgData name="Joshua Pravin Raj (EXT - TCS)" userId="S::joshua.pravinraj.ext@hmdglobal.com::8f58b8d4-64dd-4830-9c04-4031f7f177da" providerId="AD" clId="Web-{43B50957-1EBA-479A-B651-EDC5FEF10EB4}" dt="2022-09-01T11:28:37.946" v="366"/>
          <ac:picMkLst>
            <pc:docMk/>
            <pc:sldMk cId="2229564624" sldId="267"/>
            <ac:picMk id="4" creationId="{B6D14909-4B10-507B-EA9D-262818496CE1}"/>
          </ac:picMkLst>
        </pc:picChg>
      </pc:sldChg>
      <pc:sldChg chg="addSp delSp modSp add replId">
        <pc:chgData name="Joshua Pravin Raj (EXT - TCS)" userId="S::joshua.pravinraj.ext@hmdglobal.com::8f58b8d4-64dd-4830-9c04-4031f7f177da" providerId="AD" clId="Web-{43B50957-1EBA-479A-B651-EDC5FEF10EB4}" dt="2022-09-01T11:30:31.845" v="381" actId="14100"/>
        <pc:sldMkLst>
          <pc:docMk/>
          <pc:sldMk cId="4078959367" sldId="268"/>
        </pc:sldMkLst>
        <pc:spChg chg="mod">
          <ac:chgData name="Joshua Pravin Raj (EXT - TCS)" userId="S::joshua.pravinraj.ext@hmdglobal.com::8f58b8d4-64dd-4830-9c04-4031f7f177da" providerId="AD" clId="Web-{43B50957-1EBA-479A-B651-EDC5FEF10EB4}" dt="2022-09-01T11:29:05.136" v="369" actId="20577"/>
          <ac:spMkLst>
            <pc:docMk/>
            <pc:sldMk cId="4078959367" sldId="268"/>
            <ac:spMk id="2" creationId="{95DE1EAE-F10B-8675-E5BB-2514A42CFD6C}"/>
          </ac:spMkLst>
        </pc:spChg>
        <pc:spChg chg="add del mod">
          <ac:chgData name="Joshua Pravin Raj (EXT - TCS)" userId="S::joshua.pravinraj.ext@hmdglobal.com::8f58b8d4-64dd-4830-9c04-4031f7f177da" providerId="AD" clId="Web-{43B50957-1EBA-479A-B651-EDC5FEF10EB4}" dt="2022-09-01T11:29:40.623" v="374"/>
          <ac:spMkLst>
            <pc:docMk/>
            <pc:sldMk cId="4078959367" sldId="268"/>
            <ac:spMk id="5" creationId="{3890A4CD-889B-F0E1-8531-93A60E0005DE}"/>
          </ac:spMkLst>
        </pc:spChg>
        <pc:picChg chg="add del mod modCrop">
          <ac:chgData name="Joshua Pravin Raj (EXT - TCS)" userId="S::joshua.pravinraj.ext@hmdglobal.com::8f58b8d4-64dd-4830-9c04-4031f7f177da" providerId="AD" clId="Web-{43B50957-1EBA-479A-B651-EDC5FEF10EB4}" dt="2022-09-01T11:30:31.845" v="381" actId="14100"/>
          <ac:picMkLst>
            <pc:docMk/>
            <pc:sldMk cId="4078959367" sldId="268"/>
            <ac:picMk id="4" creationId="{B6D14909-4B10-507B-EA9D-262818496CE1}"/>
          </ac:picMkLst>
        </pc:picChg>
      </pc:sldChg>
      <pc:sldChg chg="modSp new">
        <pc:chgData name="Joshua Pravin Raj (EXT - TCS)" userId="S::joshua.pravinraj.ext@hmdglobal.com::8f58b8d4-64dd-4830-9c04-4031f7f177da" providerId="AD" clId="Web-{43B50957-1EBA-479A-B651-EDC5FEF10EB4}" dt="2022-09-01T11:32:22.759" v="409" actId="20577"/>
        <pc:sldMkLst>
          <pc:docMk/>
          <pc:sldMk cId="2160126171" sldId="269"/>
        </pc:sldMkLst>
        <pc:spChg chg="mod">
          <ac:chgData name="Joshua Pravin Raj (EXT - TCS)" userId="S::joshua.pravinraj.ext@hmdglobal.com::8f58b8d4-64dd-4830-9c04-4031f7f177da" providerId="AD" clId="Web-{43B50957-1EBA-479A-B651-EDC5FEF10EB4}" dt="2022-09-01T11:31:07.910" v="384" actId="20577"/>
          <ac:spMkLst>
            <pc:docMk/>
            <pc:sldMk cId="2160126171" sldId="269"/>
            <ac:spMk id="2" creationId="{D279AE15-F142-B22C-7E58-A00091621684}"/>
          </ac:spMkLst>
        </pc:spChg>
        <pc:spChg chg="mod">
          <ac:chgData name="Joshua Pravin Raj (EXT - TCS)" userId="S::joshua.pravinraj.ext@hmdglobal.com::8f58b8d4-64dd-4830-9c04-4031f7f177da" providerId="AD" clId="Web-{43B50957-1EBA-479A-B651-EDC5FEF10EB4}" dt="2022-09-01T11:32:22.759" v="409" actId="20577"/>
          <ac:spMkLst>
            <pc:docMk/>
            <pc:sldMk cId="2160126171" sldId="269"/>
            <ac:spMk id="3" creationId="{991F0822-6C6A-6CD4-1E96-E3F5307A4D5F}"/>
          </ac:spMkLst>
        </pc:spChg>
      </pc:sldChg>
      <pc:sldChg chg="modSp new">
        <pc:chgData name="Joshua Pravin Raj (EXT - TCS)" userId="S::joshua.pravinraj.ext@hmdglobal.com::8f58b8d4-64dd-4830-9c04-4031f7f177da" providerId="AD" clId="Web-{43B50957-1EBA-479A-B651-EDC5FEF10EB4}" dt="2022-09-01T11:38:53.832" v="529" actId="20577"/>
        <pc:sldMkLst>
          <pc:docMk/>
          <pc:sldMk cId="613414846" sldId="270"/>
        </pc:sldMkLst>
        <pc:spChg chg="mod">
          <ac:chgData name="Joshua Pravin Raj (EXT - TCS)" userId="S::joshua.pravinraj.ext@hmdglobal.com::8f58b8d4-64dd-4830-9c04-4031f7f177da" providerId="AD" clId="Web-{43B50957-1EBA-479A-B651-EDC5FEF10EB4}" dt="2022-09-01T11:38:53.832" v="529" actId="20577"/>
          <ac:spMkLst>
            <pc:docMk/>
            <pc:sldMk cId="613414846" sldId="270"/>
            <ac:spMk id="2" creationId="{D6D92EA1-AE6F-DAFB-46E3-F76B7795B9A6}"/>
          </ac:spMkLst>
        </pc:spChg>
        <pc:spChg chg="mod">
          <ac:chgData name="Joshua Pravin Raj (EXT - TCS)" userId="S::joshua.pravinraj.ext@hmdglobal.com::8f58b8d4-64dd-4830-9c04-4031f7f177da" providerId="AD" clId="Web-{43B50957-1EBA-479A-B651-EDC5FEF10EB4}" dt="2022-09-01T11:35:11.270" v="458" actId="20577"/>
          <ac:spMkLst>
            <pc:docMk/>
            <pc:sldMk cId="613414846" sldId="270"/>
            <ac:spMk id="3" creationId="{D1147638-AA59-5E46-C24F-AF3E18CCCB6E}"/>
          </ac:spMkLst>
        </pc:spChg>
      </pc:sldChg>
      <pc:sldChg chg="modSp new">
        <pc:chgData name="Joshua Pravin Raj (EXT - TCS)" userId="S::joshua.pravinraj.ext@hmdglobal.com::8f58b8d4-64dd-4830-9c04-4031f7f177da" providerId="AD" clId="Web-{43B50957-1EBA-479A-B651-EDC5FEF10EB4}" dt="2022-09-01T11:39:00.645" v="531" actId="20577"/>
        <pc:sldMkLst>
          <pc:docMk/>
          <pc:sldMk cId="2039983654" sldId="271"/>
        </pc:sldMkLst>
        <pc:spChg chg="mod">
          <ac:chgData name="Joshua Pravin Raj (EXT - TCS)" userId="S::joshua.pravinraj.ext@hmdglobal.com::8f58b8d4-64dd-4830-9c04-4031f7f177da" providerId="AD" clId="Web-{43B50957-1EBA-479A-B651-EDC5FEF10EB4}" dt="2022-09-01T11:39:00.645" v="531" actId="20577"/>
          <ac:spMkLst>
            <pc:docMk/>
            <pc:sldMk cId="2039983654" sldId="271"/>
            <ac:spMk id="2" creationId="{B03D1470-CC88-9813-9FA6-F6F3660A353C}"/>
          </ac:spMkLst>
        </pc:spChg>
        <pc:spChg chg="mod">
          <ac:chgData name="Joshua Pravin Raj (EXT - TCS)" userId="S::joshua.pravinraj.ext@hmdglobal.com::8f58b8d4-64dd-4830-9c04-4031f7f177da" providerId="AD" clId="Web-{43B50957-1EBA-479A-B651-EDC5FEF10EB4}" dt="2022-09-01T11:36:40.261" v="489" actId="20577"/>
          <ac:spMkLst>
            <pc:docMk/>
            <pc:sldMk cId="2039983654" sldId="271"/>
            <ac:spMk id="3" creationId="{29A523FF-0D3A-E74A-35C5-4F30D25C8C5D}"/>
          </ac:spMkLst>
        </pc:spChg>
      </pc:sldChg>
      <pc:sldChg chg="modSp new">
        <pc:chgData name="Joshua Pravin Raj (EXT - TCS)" userId="S::joshua.pravinraj.ext@hmdglobal.com::8f58b8d4-64dd-4830-9c04-4031f7f177da" providerId="AD" clId="Web-{43B50957-1EBA-479A-B651-EDC5FEF10EB4}" dt="2022-09-01T11:39:03.083" v="533" actId="20577"/>
        <pc:sldMkLst>
          <pc:docMk/>
          <pc:sldMk cId="2812271837" sldId="272"/>
        </pc:sldMkLst>
        <pc:spChg chg="mod">
          <ac:chgData name="Joshua Pravin Raj (EXT - TCS)" userId="S::joshua.pravinraj.ext@hmdglobal.com::8f58b8d4-64dd-4830-9c04-4031f7f177da" providerId="AD" clId="Web-{43B50957-1EBA-479A-B651-EDC5FEF10EB4}" dt="2022-09-01T11:39:03.083" v="533" actId="20577"/>
          <ac:spMkLst>
            <pc:docMk/>
            <pc:sldMk cId="2812271837" sldId="272"/>
            <ac:spMk id="2" creationId="{9053A328-4C4A-FE83-7299-F4396C6CCA00}"/>
          </ac:spMkLst>
        </pc:spChg>
        <pc:spChg chg="mod">
          <ac:chgData name="Joshua Pravin Raj (EXT - TCS)" userId="S::joshua.pravinraj.ext@hmdglobal.com::8f58b8d4-64dd-4830-9c04-4031f7f177da" providerId="AD" clId="Web-{43B50957-1EBA-479A-B651-EDC5FEF10EB4}" dt="2022-09-01T11:38:43.644" v="527" actId="20577"/>
          <ac:spMkLst>
            <pc:docMk/>
            <pc:sldMk cId="2812271837" sldId="272"/>
            <ac:spMk id="3" creationId="{447585FE-826C-FE99-04B2-E3136968F4A1}"/>
          </ac:spMkLst>
        </pc:spChg>
      </pc:sldChg>
      <pc:sldChg chg="modSp new del">
        <pc:chgData name="Joshua Pravin Raj (EXT - TCS)" userId="S::joshua.pravinraj.ext@hmdglobal.com::8f58b8d4-64dd-4830-9c04-4031f7f177da" providerId="AD" clId="Web-{43B50957-1EBA-479A-B651-EDC5FEF10EB4}" dt="2022-09-01T11:39:36.445" v="537"/>
        <pc:sldMkLst>
          <pc:docMk/>
          <pc:sldMk cId="413119511" sldId="273"/>
        </pc:sldMkLst>
        <pc:spChg chg="mod">
          <ac:chgData name="Joshua Pravin Raj (EXT - TCS)" userId="S::joshua.pravinraj.ext@hmdglobal.com::8f58b8d4-64dd-4830-9c04-4031f7f177da" providerId="AD" clId="Web-{43B50957-1EBA-479A-B651-EDC5FEF10EB4}" dt="2022-09-01T11:39:29.444" v="536" actId="20577"/>
          <ac:spMkLst>
            <pc:docMk/>
            <pc:sldMk cId="413119511" sldId="273"/>
            <ac:spMk id="2" creationId="{88A7E1C2-D1AC-F58A-5E4A-A74B7E0DC9BF}"/>
          </ac:spMkLst>
        </pc:spChg>
      </pc:sldChg>
      <pc:sldChg chg="modSp new">
        <pc:chgData name="Joshua Pravin Raj (EXT - TCS)" userId="S::joshua.pravinraj.ext@hmdglobal.com::8f58b8d4-64dd-4830-9c04-4031f7f177da" providerId="AD" clId="Web-{43B50957-1EBA-479A-B651-EDC5FEF10EB4}" dt="2022-09-01T11:41:22.155" v="566" actId="20577"/>
        <pc:sldMkLst>
          <pc:docMk/>
          <pc:sldMk cId="1294598615" sldId="273"/>
        </pc:sldMkLst>
        <pc:spChg chg="mod">
          <ac:chgData name="Joshua Pravin Raj (EXT - TCS)" userId="S::joshua.pravinraj.ext@hmdglobal.com::8f58b8d4-64dd-4830-9c04-4031f7f177da" providerId="AD" clId="Web-{43B50957-1EBA-479A-B651-EDC5FEF10EB4}" dt="2022-09-01T11:40:02.634" v="540" actId="20577"/>
          <ac:spMkLst>
            <pc:docMk/>
            <pc:sldMk cId="1294598615" sldId="273"/>
            <ac:spMk id="2" creationId="{0E663587-FC4C-D852-D493-B7FF0520B0D8}"/>
          </ac:spMkLst>
        </pc:spChg>
        <pc:spChg chg="mod">
          <ac:chgData name="Joshua Pravin Raj (EXT - TCS)" userId="S::joshua.pravinraj.ext@hmdglobal.com::8f58b8d4-64dd-4830-9c04-4031f7f177da" providerId="AD" clId="Web-{43B50957-1EBA-479A-B651-EDC5FEF10EB4}" dt="2022-09-01T11:41:22.155" v="566" actId="20577"/>
          <ac:spMkLst>
            <pc:docMk/>
            <pc:sldMk cId="1294598615" sldId="273"/>
            <ac:spMk id="3" creationId="{CC63E94E-47FA-E7E5-1E42-3C26354B4F77}"/>
          </ac:spMkLst>
        </pc:spChg>
      </pc:sldChg>
      <pc:sldChg chg="new del">
        <pc:chgData name="Joshua Pravin Raj (EXT - TCS)" userId="S::joshua.pravinraj.ext@hmdglobal.com::8f58b8d4-64dd-4830-9c04-4031f7f177da" providerId="AD" clId="Web-{43B50957-1EBA-479A-B651-EDC5FEF10EB4}" dt="2022-09-01T11:41:33.343" v="568"/>
        <pc:sldMkLst>
          <pc:docMk/>
          <pc:sldMk cId="1079988106" sldId="274"/>
        </pc:sldMkLst>
      </pc:sldChg>
      <pc:sldChg chg="modSp add replId">
        <pc:chgData name="Joshua Pravin Raj (EXT - TCS)" userId="S::joshua.pravinraj.ext@hmdglobal.com::8f58b8d4-64dd-4830-9c04-4031f7f177da" providerId="AD" clId="Web-{43B50957-1EBA-479A-B651-EDC5FEF10EB4}" dt="2022-09-01T11:42:30.613" v="585" actId="20577"/>
        <pc:sldMkLst>
          <pc:docMk/>
          <pc:sldMk cId="4036977083" sldId="274"/>
        </pc:sldMkLst>
        <pc:spChg chg="mod">
          <ac:chgData name="Joshua Pravin Raj (EXT - TCS)" userId="S::joshua.pravinraj.ext@hmdglobal.com::8f58b8d4-64dd-4830-9c04-4031f7f177da" providerId="AD" clId="Web-{43B50957-1EBA-479A-B651-EDC5FEF10EB4}" dt="2022-09-01T11:42:30.613" v="585" actId="20577"/>
          <ac:spMkLst>
            <pc:docMk/>
            <pc:sldMk cId="4036977083" sldId="274"/>
            <ac:spMk id="3" creationId="{CC63E94E-47FA-E7E5-1E42-3C26354B4F77}"/>
          </ac:spMkLst>
        </pc:spChg>
      </pc:sldChg>
      <pc:sldChg chg="delSp modSp new">
        <pc:chgData name="Joshua Pravin Raj (EXT - TCS)" userId="S::joshua.pravinraj.ext@hmdglobal.com::8f58b8d4-64dd-4830-9c04-4031f7f177da" providerId="AD" clId="Web-{43B50957-1EBA-479A-B651-EDC5FEF10EB4}" dt="2022-09-01T11:42:59.380" v="590"/>
        <pc:sldMkLst>
          <pc:docMk/>
          <pc:sldMk cId="261700198" sldId="275"/>
        </pc:sldMkLst>
        <pc:spChg chg="mod">
          <ac:chgData name="Joshua Pravin Raj (EXT - TCS)" userId="S::joshua.pravinraj.ext@hmdglobal.com::8f58b8d4-64dd-4830-9c04-4031f7f177da" providerId="AD" clId="Web-{43B50957-1EBA-479A-B651-EDC5FEF10EB4}" dt="2022-09-01T11:42:53.505" v="589" actId="20577"/>
          <ac:spMkLst>
            <pc:docMk/>
            <pc:sldMk cId="261700198" sldId="275"/>
            <ac:spMk id="2" creationId="{82E90905-5475-8C6F-CCCA-69816D0B73DB}"/>
          </ac:spMkLst>
        </pc:spChg>
        <pc:spChg chg="del">
          <ac:chgData name="Joshua Pravin Raj (EXT - TCS)" userId="S::joshua.pravinraj.ext@hmdglobal.com::8f58b8d4-64dd-4830-9c04-4031f7f177da" providerId="AD" clId="Web-{43B50957-1EBA-479A-B651-EDC5FEF10EB4}" dt="2022-09-01T11:42:59.380" v="590"/>
          <ac:spMkLst>
            <pc:docMk/>
            <pc:sldMk cId="261700198" sldId="275"/>
            <ac:spMk id="3" creationId="{8FC25FEA-CC2D-63E4-4FE4-959CAE59FF5B}"/>
          </ac:spMkLst>
        </pc:spChg>
      </pc:sldChg>
      <pc:sldChg chg="delSp modSp new">
        <pc:chgData name="Joshua Pravin Raj (EXT - TCS)" userId="S::joshua.pravinraj.ext@hmdglobal.com::8f58b8d4-64dd-4830-9c04-4031f7f177da" providerId="AD" clId="Web-{43B50957-1EBA-479A-B651-EDC5FEF10EB4}" dt="2022-09-01T11:43:42.399" v="595"/>
        <pc:sldMkLst>
          <pc:docMk/>
          <pc:sldMk cId="251775292" sldId="276"/>
        </pc:sldMkLst>
        <pc:spChg chg="mod">
          <ac:chgData name="Joshua Pravin Raj (EXT - TCS)" userId="S::joshua.pravinraj.ext@hmdglobal.com::8f58b8d4-64dd-4830-9c04-4031f7f177da" providerId="AD" clId="Web-{43B50957-1EBA-479A-B651-EDC5FEF10EB4}" dt="2022-09-01T11:43:38.149" v="594" actId="20577"/>
          <ac:spMkLst>
            <pc:docMk/>
            <pc:sldMk cId="251775292" sldId="276"/>
            <ac:spMk id="2" creationId="{FB3FFF9B-D396-8254-44C1-EC59DFA05B66}"/>
          </ac:spMkLst>
        </pc:spChg>
        <pc:spChg chg="del">
          <ac:chgData name="Joshua Pravin Raj (EXT - TCS)" userId="S::joshua.pravinraj.ext@hmdglobal.com::8f58b8d4-64dd-4830-9c04-4031f7f177da" providerId="AD" clId="Web-{43B50957-1EBA-479A-B651-EDC5FEF10EB4}" dt="2022-09-01T11:43:42.399" v="595"/>
          <ac:spMkLst>
            <pc:docMk/>
            <pc:sldMk cId="251775292" sldId="276"/>
            <ac:spMk id="3" creationId="{968F4EB1-F4D9-FB7B-7B9B-1D317D8EE207}"/>
          </ac:spMkLst>
        </pc:spChg>
      </pc:sldChg>
      <pc:sldChg chg="addSp delSp modSp new">
        <pc:chgData name="Joshua Pravin Raj (EXT - TCS)" userId="S::joshua.pravinraj.ext@hmdglobal.com::8f58b8d4-64dd-4830-9c04-4031f7f177da" providerId="AD" clId="Web-{43B50957-1EBA-479A-B651-EDC5FEF10EB4}" dt="2022-09-01T12:15:09.435" v="769" actId="1076"/>
        <pc:sldMkLst>
          <pc:docMk/>
          <pc:sldMk cId="1362678437" sldId="277"/>
        </pc:sldMkLst>
        <pc:spChg chg="add mod">
          <ac:chgData name="Joshua Pravin Raj (EXT - TCS)" userId="S::joshua.pravinraj.ext@hmdglobal.com::8f58b8d4-64dd-4830-9c04-4031f7f177da" providerId="AD" clId="Web-{43B50957-1EBA-479A-B651-EDC5FEF10EB4}" dt="2022-09-01T12:15:03.231" v="768" actId="1076"/>
          <ac:spMkLst>
            <pc:docMk/>
            <pc:sldMk cId="1362678437" sldId="277"/>
            <ac:spMk id="2" creationId="{486D12AB-04F9-A643-06EF-01E8F44A71AD}"/>
          </ac:spMkLst>
        </pc:spChg>
        <pc:spChg chg="add mod">
          <ac:chgData name="Joshua Pravin Raj (EXT - TCS)" userId="S::joshua.pravinraj.ext@hmdglobal.com::8f58b8d4-64dd-4830-9c04-4031f7f177da" providerId="AD" clId="Web-{43B50957-1EBA-479A-B651-EDC5FEF10EB4}" dt="2022-09-01T12:08:13.609" v="705" actId="1076"/>
          <ac:spMkLst>
            <pc:docMk/>
            <pc:sldMk cId="1362678437" sldId="277"/>
            <ac:spMk id="3" creationId="{3425DB5E-7606-D23B-9F96-6B5D9A6FC688}"/>
          </ac:spMkLst>
        </pc:spChg>
        <pc:spChg chg="add mod">
          <ac:chgData name="Joshua Pravin Raj (EXT - TCS)" userId="S::joshua.pravinraj.ext@hmdglobal.com::8f58b8d4-64dd-4830-9c04-4031f7f177da" providerId="AD" clId="Web-{43B50957-1EBA-479A-B651-EDC5FEF10EB4}" dt="2022-09-01T12:07:53.873" v="702" actId="1076"/>
          <ac:spMkLst>
            <pc:docMk/>
            <pc:sldMk cId="1362678437" sldId="277"/>
            <ac:spMk id="4" creationId="{BC946537-0E84-17EC-7E7A-D42464AE499A}"/>
          </ac:spMkLst>
        </pc:spChg>
        <pc:spChg chg="add mod">
          <ac:chgData name="Joshua Pravin Raj (EXT - TCS)" userId="S::joshua.pravinraj.ext@hmdglobal.com::8f58b8d4-64dd-4830-9c04-4031f7f177da" providerId="AD" clId="Web-{43B50957-1EBA-479A-B651-EDC5FEF10EB4}" dt="2022-09-01T12:07:32.356" v="699" actId="1076"/>
          <ac:spMkLst>
            <pc:docMk/>
            <pc:sldMk cId="1362678437" sldId="277"/>
            <ac:spMk id="5" creationId="{01D724F2-AC74-6C1D-C175-590BCD884FD3}"/>
          </ac:spMkLst>
        </pc:spChg>
        <pc:spChg chg="add mod">
          <ac:chgData name="Joshua Pravin Raj (EXT - TCS)" userId="S::joshua.pravinraj.ext@hmdglobal.com::8f58b8d4-64dd-4830-9c04-4031f7f177da" providerId="AD" clId="Web-{43B50957-1EBA-479A-B651-EDC5FEF10EB4}" dt="2022-09-01T12:07:27.528" v="698" actId="1076"/>
          <ac:spMkLst>
            <pc:docMk/>
            <pc:sldMk cId="1362678437" sldId="277"/>
            <ac:spMk id="6" creationId="{6F9A8198-2170-57C0-0429-B486D45B22BC}"/>
          </ac:spMkLst>
        </pc:spChg>
        <pc:spChg chg="add mod">
          <ac:chgData name="Joshua Pravin Raj (EXT - TCS)" userId="S::joshua.pravinraj.ext@hmdglobal.com::8f58b8d4-64dd-4830-9c04-4031f7f177da" providerId="AD" clId="Web-{43B50957-1EBA-479A-B651-EDC5FEF10EB4}" dt="2022-09-01T12:08:00.280" v="703" actId="1076"/>
          <ac:spMkLst>
            <pc:docMk/>
            <pc:sldMk cId="1362678437" sldId="277"/>
            <ac:spMk id="7" creationId="{C1CC1FF1-A973-96A1-0DA5-A407D7F65341}"/>
          </ac:spMkLst>
        </pc:spChg>
        <pc:spChg chg="add mod">
          <ac:chgData name="Joshua Pravin Raj (EXT - TCS)" userId="S::joshua.pravinraj.ext@hmdglobal.com::8f58b8d4-64dd-4830-9c04-4031f7f177da" providerId="AD" clId="Web-{43B50957-1EBA-479A-B651-EDC5FEF10EB4}" dt="2022-09-01T12:13:57.820" v="759" actId="20577"/>
          <ac:spMkLst>
            <pc:docMk/>
            <pc:sldMk cId="1362678437" sldId="277"/>
            <ac:spMk id="8" creationId="{BF404FA4-C962-6812-8F7D-6B8C48B65AD9}"/>
          </ac:spMkLst>
        </pc:spChg>
        <pc:spChg chg="add mod">
          <ac:chgData name="Joshua Pravin Raj (EXT - TCS)" userId="S::joshua.pravinraj.ext@hmdglobal.com::8f58b8d4-64dd-4830-9c04-4031f7f177da" providerId="AD" clId="Web-{43B50957-1EBA-479A-B651-EDC5FEF10EB4}" dt="2022-09-01T12:14:02.164" v="760" actId="20577"/>
          <ac:spMkLst>
            <pc:docMk/>
            <pc:sldMk cId="1362678437" sldId="277"/>
            <ac:spMk id="9" creationId="{1115F60B-0125-55D3-F808-583CE56F00AD}"/>
          </ac:spMkLst>
        </pc:spChg>
        <pc:spChg chg="add mod">
          <ac:chgData name="Joshua Pravin Raj (EXT - TCS)" userId="S::joshua.pravinraj.ext@hmdglobal.com::8f58b8d4-64dd-4830-9c04-4031f7f177da" providerId="AD" clId="Web-{43B50957-1EBA-479A-B651-EDC5FEF10EB4}" dt="2022-09-01T12:08:03.296" v="704" actId="1076"/>
          <ac:spMkLst>
            <pc:docMk/>
            <pc:sldMk cId="1362678437" sldId="277"/>
            <ac:spMk id="10" creationId="{71F755A3-9980-611B-D66E-472CA30F691F}"/>
          </ac:spMkLst>
        </pc:spChg>
        <pc:spChg chg="add mod">
          <ac:chgData name="Joshua Pravin Raj (EXT - TCS)" userId="S::joshua.pravinraj.ext@hmdglobal.com::8f58b8d4-64dd-4830-9c04-4031f7f177da" providerId="AD" clId="Web-{43B50957-1EBA-479A-B651-EDC5FEF10EB4}" dt="2022-09-01T12:14:06.680" v="761" actId="20577"/>
          <ac:spMkLst>
            <pc:docMk/>
            <pc:sldMk cId="1362678437" sldId="277"/>
            <ac:spMk id="11" creationId="{024ED4C0-566C-2560-CB53-4D2A88F81B51}"/>
          </ac:spMkLst>
        </pc:spChg>
        <pc:spChg chg="add del mod">
          <ac:chgData name="Joshua Pravin Raj (EXT - TCS)" userId="S::joshua.pravinraj.ext@hmdglobal.com::8f58b8d4-64dd-4830-9c04-4031f7f177da" providerId="AD" clId="Web-{43B50957-1EBA-479A-B651-EDC5FEF10EB4}" dt="2022-09-01T12:06:31.837" v="691"/>
          <ac:spMkLst>
            <pc:docMk/>
            <pc:sldMk cId="1362678437" sldId="277"/>
            <ac:spMk id="12" creationId="{24613C60-BB2D-ADCE-A691-4B0DE1F0B8E6}"/>
          </ac:spMkLst>
        </pc:spChg>
        <pc:spChg chg="add del mod">
          <ac:chgData name="Joshua Pravin Raj (EXT - TCS)" userId="S::joshua.pravinraj.ext@hmdglobal.com::8f58b8d4-64dd-4830-9c04-4031f7f177da" providerId="AD" clId="Web-{43B50957-1EBA-479A-B651-EDC5FEF10EB4}" dt="2022-09-01T12:06:35.727" v="692"/>
          <ac:spMkLst>
            <pc:docMk/>
            <pc:sldMk cId="1362678437" sldId="277"/>
            <ac:spMk id="13" creationId="{65D8197D-9A87-AECF-60F9-4C358F78C826}"/>
          </ac:spMkLst>
        </pc:spChg>
        <pc:cxnChg chg="add del">
          <ac:chgData name="Joshua Pravin Raj (EXT - TCS)" userId="S::joshua.pravinraj.ext@hmdglobal.com::8f58b8d4-64dd-4830-9c04-4031f7f177da" providerId="AD" clId="Web-{43B50957-1EBA-479A-B651-EDC5FEF10EB4}" dt="2022-09-01T12:09:12.895" v="713"/>
          <ac:cxnSpMkLst>
            <pc:docMk/>
            <pc:sldMk cId="1362678437" sldId="277"/>
            <ac:cxnSpMk id="14" creationId="{62572C4A-8F91-F47A-A1C0-54F15A9C6DD8}"/>
          </ac:cxnSpMkLst>
        </pc:cxnChg>
        <pc:cxnChg chg="add del">
          <ac:chgData name="Joshua Pravin Raj (EXT - TCS)" userId="S::joshua.pravinraj.ext@hmdglobal.com::8f58b8d4-64dd-4830-9c04-4031f7f177da" providerId="AD" clId="Web-{43B50957-1EBA-479A-B651-EDC5FEF10EB4}" dt="2022-09-01T12:09:10.660" v="712"/>
          <ac:cxnSpMkLst>
            <pc:docMk/>
            <pc:sldMk cId="1362678437" sldId="277"/>
            <ac:cxnSpMk id="15" creationId="{16CF4C12-F247-C411-58C3-0BBBFC405098}"/>
          </ac:cxnSpMkLst>
        </pc:cxnChg>
        <pc:cxnChg chg="add del mod">
          <ac:chgData name="Joshua Pravin Raj (EXT - TCS)" userId="S::joshua.pravinraj.ext@hmdglobal.com::8f58b8d4-64dd-4830-9c04-4031f7f177da" providerId="AD" clId="Web-{43B50957-1EBA-479A-B651-EDC5FEF10EB4}" dt="2022-09-01T12:09:07.691" v="711"/>
          <ac:cxnSpMkLst>
            <pc:docMk/>
            <pc:sldMk cId="1362678437" sldId="277"/>
            <ac:cxnSpMk id="16" creationId="{CB3B83F0-63FD-4B25-5130-7CA57ECB9D7B}"/>
          </ac:cxnSpMkLst>
        </pc:cxnChg>
        <pc:cxnChg chg="add del mod">
          <ac:chgData name="Joshua Pravin Raj (EXT - TCS)" userId="S::joshua.pravinraj.ext@hmdglobal.com::8f58b8d4-64dd-4830-9c04-4031f7f177da" providerId="AD" clId="Web-{43B50957-1EBA-479A-B651-EDC5FEF10EB4}" dt="2022-09-01T12:14:39.433" v="764"/>
          <ac:cxnSpMkLst>
            <pc:docMk/>
            <pc:sldMk cId="1362678437" sldId="277"/>
            <ac:cxnSpMk id="17" creationId="{E21E0E1F-83F0-8EEC-C0A7-3279E5255E44}"/>
          </ac:cxnSpMkLst>
        </pc:cxnChg>
        <pc:cxnChg chg="add mod">
          <ac:chgData name="Joshua Pravin Raj (EXT - TCS)" userId="S::joshua.pravinraj.ext@hmdglobal.com::8f58b8d4-64dd-4830-9c04-4031f7f177da" providerId="AD" clId="Web-{43B50957-1EBA-479A-B651-EDC5FEF10EB4}" dt="2022-09-01T12:15:09.435" v="769" actId="1076"/>
          <ac:cxnSpMkLst>
            <pc:docMk/>
            <pc:sldMk cId="1362678437" sldId="277"/>
            <ac:cxnSpMk id="18" creationId="{A48265C8-7C4F-3174-5F2C-EBB6B0A41408}"/>
          </ac:cxnSpMkLst>
        </pc:cxnChg>
        <pc:cxnChg chg="add del mod">
          <ac:chgData name="Joshua Pravin Raj (EXT - TCS)" userId="S::joshua.pravinraj.ext@hmdglobal.com::8f58b8d4-64dd-4830-9c04-4031f7f177da" providerId="AD" clId="Web-{43B50957-1EBA-479A-B651-EDC5FEF10EB4}" dt="2022-09-01T12:11:17.497" v="730"/>
          <ac:cxnSpMkLst>
            <pc:docMk/>
            <pc:sldMk cId="1362678437" sldId="277"/>
            <ac:cxnSpMk id="19" creationId="{F9809727-61CA-E473-61AF-9B3E527D476A}"/>
          </ac:cxnSpMkLst>
        </pc:cxnChg>
        <pc:cxnChg chg="add del mod">
          <ac:chgData name="Joshua Pravin Raj (EXT - TCS)" userId="S::joshua.pravinraj.ext@hmdglobal.com::8f58b8d4-64dd-4830-9c04-4031f7f177da" providerId="AD" clId="Web-{43B50957-1EBA-479A-B651-EDC5FEF10EB4}" dt="2022-09-01T12:11:15.215" v="729"/>
          <ac:cxnSpMkLst>
            <pc:docMk/>
            <pc:sldMk cId="1362678437" sldId="277"/>
            <ac:cxnSpMk id="20" creationId="{32824DCE-40A0-3E40-50D1-3E206E558404}"/>
          </ac:cxnSpMkLst>
        </pc:cxnChg>
        <pc:cxnChg chg="add mod">
          <ac:chgData name="Joshua Pravin Raj (EXT - TCS)" userId="S::joshua.pravinraj.ext@hmdglobal.com::8f58b8d4-64dd-4830-9c04-4031f7f177da" providerId="AD" clId="Web-{43B50957-1EBA-479A-B651-EDC5FEF10EB4}" dt="2022-09-01T12:11:39.686" v="734"/>
          <ac:cxnSpMkLst>
            <pc:docMk/>
            <pc:sldMk cId="1362678437" sldId="277"/>
            <ac:cxnSpMk id="21" creationId="{58208A13-7A0C-C198-2963-3540972C7E58}"/>
          </ac:cxnSpMkLst>
        </pc:cxnChg>
        <pc:cxnChg chg="add mod">
          <ac:chgData name="Joshua Pravin Raj (EXT - TCS)" userId="S::joshua.pravinraj.ext@hmdglobal.com::8f58b8d4-64dd-4830-9c04-4031f7f177da" providerId="AD" clId="Web-{43B50957-1EBA-479A-B651-EDC5FEF10EB4}" dt="2022-09-01T12:12:02.062" v="737" actId="14100"/>
          <ac:cxnSpMkLst>
            <pc:docMk/>
            <pc:sldMk cId="1362678437" sldId="277"/>
            <ac:cxnSpMk id="22" creationId="{E05E6124-9165-6BE6-39CE-501FADA752BD}"/>
          </ac:cxnSpMkLst>
        </pc:cxnChg>
        <pc:cxnChg chg="add mod">
          <ac:chgData name="Joshua Pravin Raj (EXT - TCS)" userId="S::joshua.pravinraj.ext@hmdglobal.com::8f58b8d4-64dd-4830-9c04-4031f7f177da" providerId="AD" clId="Web-{43B50957-1EBA-479A-B651-EDC5FEF10EB4}" dt="2022-09-01T12:12:44.784" v="743" actId="14100"/>
          <ac:cxnSpMkLst>
            <pc:docMk/>
            <pc:sldMk cId="1362678437" sldId="277"/>
            <ac:cxnSpMk id="23" creationId="{0391B956-1C3F-1099-F0DE-C6A802EF7BC7}"/>
          </ac:cxnSpMkLst>
        </pc:cxnChg>
        <pc:cxnChg chg="add mod">
          <ac:chgData name="Joshua Pravin Raj (EXT - TCS)" userId="S::joshua.pravinraj.ext@hmdglobal.com::8f58b8d4-64dd-4830-9c04-4031f7f177da" providerId="AD" clId="Web-{43B50957-1EBA-479A-B651-EDC5FEF10EB4}" dt="2022-09-01T12:13:06.114" v="746" actId="14100"/>
          <ac:cxnSpMkLst>
            <pc:docMk/>
            <pc:sldMk cId="1362678437" sldId="277"/>
            <ac:cxnSpMk id="24" creationId="{EEEA005A-5895-1BDF-B2BB-B11596315830}"/>
          </ac:cxnSpMkLst>
        </pc:cxnChg>
        <pc:cxnChg chg="add mod">
          <ac:chgData name="Joshua Pravin Raj (EXT - TCS)" userId="S::joshua.pravinraj.ext@hmdglobal.com::8f58b8d4-64dd-4830-9c04-4031f7f177da" providerId="AD" clId="Web-{43B50957-1EBA-479A-B651-EDC5FEF10EB4}" dt="2022-09-01T12:13:17.364" v="749" actId="14100"/>
          <ac:cxnSpMkLst>
            <pc:docMk/>
            <pc:sldMk cId="1362678437" sldId="277"/>
            <ac:cxnSpMk id="25" creationId="{24D0DB4B-4FB1-F213-2439-DAB6A63EECF6}"/>
          </ac:cxnSpMkLst>
        </pc:cxnChg>
        <pc:cxnChg chg="add mod">
          <ac:chgData name="Joshua Pravin Raj (EXT - TCS)" userId="S::joshua.pravinraj.ext@hmdglobal.com::8f58b8d4-64dd-4830-9c04-4031f7f177da" providerId="AD" clId="Web-{43B50957-1EBA-479A-B651-EDC5FEF10EB4}" dt="2022-09-01T12:13:25.990" v="752" actId="14100"/>
          <ac:cxnSpMkLst>
            <pc:docMk/>
            <pc:sldMk cId="1362678437" sldId="277"/>
            <ac:cxnSpMk id="26" creationId="{F85AE543-4FEC-B851-1E6B-62940B8ADEE1}"/>
          </ac:cxnSpMkLst>
        </pc:cxnChg>
        <pc:cxnChg chg="add mod">
          <ac:chgData name="Joshua Pravin Raj (EXT - TCS)" userId="S::joshua.pravinraj.ext@hmdglobal.com::8f58b8d4-64dd-4830-9c04-4031f7f177da" providerId="AD" clId="Web-{43B50957-1EBA-479A-B651-EDC5FEF10EB4}" dt="2022-09-01T12:13:33.428" v="755" actId="14100"/>
          <ac:cxnSpMkLst>
            <pc:docMk/>
            <pc:sldMk cId="1362678437" sldId="277"/>
            <ac:cxnSpMk id="27" creationId="{3E315390-D471-B1E6-6409-CB69466E9436}"/>
          </ac:cxnSpMkLst>
        </pc:cxnChg>
        <pc:cxnChg chg="add mod">
          <ac:chgData name="Joshua Pravin Raj (EXT - TCS)" userId="S::joshua.pravinraj.ext@hmdglobal.com::8f58b8d4-64dd-4830-9c04-4031f7f177da" providerId="AD" clId="Web-{43B50957-1EBA-479A-B651-EDC5FEF10EB4}" dt="2022-09-01T12:13:46.023" v="758" actId="14100"/>
          <ac:cxnSpMkLst>
            <pc:docMk/>
            <pc:sldMk cId="1362678437" sldId="277"/>
            <ac:cxnSpMk id="28" creationId="{9F13B498-2028-2602-B91A-554E20C0682D}"/>
          </ac:cxnSpMkLst>
        </pc:cxnChg>
      </pc:sldChg>
      <pc:sldChg chg="delSp modSp add replId">
        <pc:chgData name="Joshua Pravin Raj (EXT - TCS)" userId="S::joshua.pravinraj.ext@hmdglobal.com::8f58b8d4-64dd-4830-9c04-4031f7f177da" providerId="AD" clId="Web-{43B50957-1EBA-479A-B651-EDC5FEF10EB4}" dt="2022-09-01T12:20:28.738" v="819" actId="20577"/>
        <pc:sldMkLst>
          <pc:docMk/>
          <pc:sldMk cId="1411116264" sldId="278"/>
        </pc:sldMkLst>
        <pc:spChg chg="mod">
          <ac:chgData name="Joshua Pravin Raj (EXT - TCS)" userId="S::joshua.pravinraj.ext@hmdglobal.com::8f58b8d4-64dd-4830-9c04-4031f7f177da" providerId="AD" clId="Web-{43B50957-1EBA-479A-B651-EDC5FEF10EB4}" dt="2022-09-01T12:15:29.483" v="772" actId="20577"/>
          <ac:spMkLst>
            <pc:docMk/>
            <pc:sldMk cId="1411116264" sldId="278"/>
            <ac:spMk id="3" creationId="{3425DB5E-7606-D23B-9F96-6B5D9A6FC688}"/>
          </ac:spMkLst>
        </pc:spChg>
        <pc:spChg chg="mod">
          <ac:chgData name="Joshua Pravin Raj (EXT - TCS)" userId="S::joshua.pravinraj.ext@hmdglobal.com::8f58b8d4-64dd-4830-9c04-4031f7f177da" providerId="AD" clId="Web-{43B50957-1EBA-479A-B651-EDC5FEF10EB4}" dt="2022-09-01T12:16:27.784" v="786" actId="20577"/>
          <ac:spMkLst>
            <pc:docMk/>
            <pc:sldMk cId="1411116264" sldId="278"/>
            <ac:spMk id="4" creationId="{BC946537-0E84-17EC-7E7A-D42464AE499A}"/>
          </ac:spMkLst>
        </pc:spChg>
        <pc:spChg chg="mod">
          <ac:chgData name="Joshua Pravin Raj (EXT - TCS)" userId="S::joshua.pravinraj.ext@hmdglobal.com::8f58b8d4-64dd-4830-9c04-4031f7f177da" providerId="AD" clId="Web-{43B50957-1EBA-479A-B651-EDC5FEF10EB4}" dt="2022-09-01T12:16:55.036" v="789" actId="20577"/>
          <ac:spMkLst>
            <pc:docMk/>
            <pc:sldMk cId="1411116264" sldId="278"/>
            <ac:spMk id="5" creationId="{01D724F2-AC74-6C1D-C175-590BCD884FD3}"/>
          </ac:spMkLst>
        </pc:spChg>
        <pc:spChg chg="mod">
          <ac:chgData name="Joshua Pravin Raj (EXT - TCS)" userId="S::joshua.pravinraj.ext@hmdglobal.com::8f58b8d4-64dd-4830-9c04-4031f7f177da" providerId="AD" clId="Web-{43B50957-1EBA-479A-B651-EDC5FEF10EB4}" dt="2022-09-01T12:19:57.314" v="815" actId="20577"/>
          <ac:spMkLst>
            <pc:docMk/>
            <pc:sldMk cId="1411116264" sldId="278"/>
            <ac:spMk id="6" creationId="{6F9A8198-2170-57C0-0429-B486D45B22BC}"/>
          </ac:spMkLst>
        </pc:spChg>
        <pc:spChg chg="mod">
          <ac:chgData name="Joshua Pravin Raj (EXT - TCS)" userId="S::joshua.pravinraj.ext@hmdglobal.com::8f58b8d4-64dd-4830-9c04-4031f7f177da" providerId="AD" clId="Web-{43B50957-1EBA-479A-B651-EDC5FEF10EB4}" dt="2022-09-01T12:19:06.045" v="809" actId="20577"/>
          <ac:spMkLst>
            <pc:docMk/>
            <pc:sldMk cId="1411116264" sldId="278"/>
            <ac:spMk id="7" creationId="{C1CC1FF1-A973-96A1-0DA5-A407D7F65341}"/>
          </ac:spMkLst>
        </pc:spChg>
        <pc:spChg chg="mod">
          <ac:chgData name="Joshua Pravin Raj (EXT - TCS)" userId="S::joshua.pravinraj.ext@hmdglobal.com::8f58b8d4-64dd-4830-9c04-4031f7f177da" providerId="AD" clId="Web-{43B50957-1EBA-479A-B651-EDC5FEF10EB4}" dt="2022-09-01T12:18:15.197" v="800" actId="20577"/>
          <ac:spMkLst>
            <pc:docMk/>
            <pc:sldMk cId="1411116264" sldId="278"/>
            <ac:spMk id="8" creationId="{BF404FA4-C962-6812-8F7D-6B8C48B65AD9}"/>
          </ac:spMkLst>
        </pc:spChg>
        <pc:spChg chg="mod">
          <ac:chgData name="Joshua Pravin Raj (EXT - TCS)" userId="S::joshua.pravinraj.ext@hmdglobal.com::8f58b8d4-64dd-4830-9c04-4031f7f177da" providerId="AD" clId="Web-{43B50957-1EBA-479A-B651-EDC5FEF10EB4}" dt="2022-09-01T12:20:10.908" v="816" actId="1076"/>
          <ac:spMkLst>
            <pc:docMk/>
            <pc:sldMk cId="1411116264" sldId="278"/>
            <ac:spMk id="9" creationId="{1115F60B-0125-55D3-F808-583CE56F00AD}"/>
          </ac:spMkLst>
        </pc:spChg>
        <pc:spChg chg="del">
          <ac:chgData name="Joshua Pravin Raj (EXT - TCS)" userId="S::joshua.pravinraj.ext@hmdglobal.com::8f58b8d4-64dd-4830-9c04-4031f7f177da" providerId="AD" clId="Web-{43B50957-1EBA-479A-B651-EDC5FEF10EB4}" dt="2022-09-01T12:18:32.808" v="803"/>
          <ac:spMkLst>
            <pc:docMk/>
            <pc:sldMk cId="1411116264" sldId="278"/>
            <ac:spMk id="10" creationId="{71F755A3-9980-611B-D66E-472CA30F691F}"/>
          </ac:spMkLst>
        </pc:spChg>
        <pc:spChg chg="mod">
          <ac:chgData name="Joshua Pravin Raj (EXT - TCS)" userId="S::joshua.pravinraj.ext@hmdglobal.com::8f58b8d4-64dd-4830-9c04-4031f7f177da" providerId="AD" clId="Web-{43B50957-1EBA-479A-B651-EDC5FEF10EB4}" dt="2022-09-01T12:20:28.738" v="819" actId="20577"/>
          <ac:spMkLst>
            <pc:docMk/>
            <pc:sldMk cId="1411116264" sldId="278"/>
            <ac:spMk id="11" creationId="{024ED4C0-566C-2560-CB53-4D2A88F81B51}"/>
          </ac:spMkLst>
        </pc:spChg>
        <pc:cxnChg chg="mod">
          <ac:chgData name="Joshua Pravin Raj (EXT - TCS)" userId="S::joshua.pravinraj.ext@hmdglobal.com::8f58b8d4-64dd-4830-9c04-4031f7f177da" providerId="AD" clId="Web-{43B50957-1EBA-479A-B651-EDC5FEF10EB4}" dt="2022-09-01T12:16:12.330" v="780" actId="14100"/>
          <ac:cxnSpMkLst>
            <pc:docMk/>
            <pc:sldMk cId="1411116264" sldId="278"/>
            <ac:cxnSpMk id="21" creationId="{58208A13-7A0C-C198-2963-3540972C7E58}"/>
          </ac:cxnSpMkLst>
        </pc:cxnChg>
        <pc:cxnChg chg="mod">
          <ac:chgData name="Joshua Pravin Raj (EXT - TCS)" userId="S::joshua.pravinraj.ext@hmdglobal.com::8f58b8d4-64dd-4830-9c04-4031f7f177da" providerId="AD" clId="Web-{43B50957-1EBA-479A-B651-EDC5FEF10EB4}" dt="2022-09-01T12:18:44.137" v="805" actId="14100"/>
          <ac:cxnSpMkLst>
            <pc:docMk/>
            <pc:sldMk cId="1411116264" sldId="278"/>
            <ac:cxnSpMk id="22" creationId="{E05E6124-9165-6BE6-39CE-501FADA752BD}"/>
          </ac:cxnSpMkLst>
        </pc:cxnChg>
        <pc:cxnChg chg="del">
          <ac:chgData name="Joshua Pravin Raj (EXT - TCS)" userId="S::joshua.pravinraj.ext@hmdglobal.com::8f58b8d4-64dd-4830-9c04-4031f7f177da" providerId="AD" clId="Web-{43B50957-1EBA-479A-B651-EDC5FEF10EB4}" dt="2022-09-01T12:18:28.355" v="802"/>
          <ac:cxnSpMkLst>
            <pc:docMk/>
            <pc:sldMk cId="1411116264" sldId="278"/>
            <ac:cxnSpMk id="23" creationId="{0391B956-1C3F-1099-F0DE-C6A802EF7BC7}"/>
          </ac:cxnSpMkLst>
        </pc:cxnChg>
        <pc:cxnChg chg="mod">
          <ac:chgData name="Joshua Pravin Raj (EXT - TCS)" userId="S::joshua.pravinraj.ext@hmdglobal.com::8f58b8d4-64dd-4830-9c04-4031f7f177da" providerId="AD" clId="Web-{43B50957-1EBA-479A-B651-EDC5FEF10EB4}" dt="2022-09-01T12:16:35.081" v="787" actId="14100"/>
          <ac:cxnSpMkLst>
            <pc:docMk/>
            <pc:sldMk cId="1411116264" sldId="278"/>
            <ac:cxnSpMk id="24" creationId="{EEEA005A-5895-1BDF-B2BB-B11596315830}"/>
          </ac:cxnSpMkLst>
        </pc:cxnChg>
        <pc:cxnChg chg="mod">
          <ac:chgData name="Joshua Pravin Raj (EXT - TCS)" userId="S::joshua.pravinraj.ext@hmdglobal.com::8f58b8d4-64dd-4830-9c04-4031f7f177da" providerId="AD" clId="Web-{43B50957-1EBA-479A-B651-EDC5FEF10EB4}" dt="2022-09-01T12:17:39.679" v="795" actId="14100"/>
          <ac:cxnSpMkLst>
            <pc:docMk/>
            <pc:sldMk cId="1411116264" sldId="278"/>
            <ac:cxnSpMk id="25" creationId="{24D0DB4B-4FB1-F213-2439-DAB6A63EECF6}"/>
          </ac:cxnSpMkLst>
        </pc:cxnChg>
        <pc:cxnChg chg="mod">
          <ac:chgData name="Joshua Pravin Raj (EXT - TCS)" userId="S::joshua.pravinraj.ext@hmdglobal.com::8f58b8d4-64dd-4830-9c04-4031f7f177da" providerId="AD" clId="Web-{43B50957-1EBA-479A-B651-EDC5FEF10EB4}" dt="2022-09-01T12:17:56.274" v="797" actId="14100"/>
          <ac:cxnSpMkLst>
            <pc:docMk/>
            <pc:sldMk cId="1411116264" sldId="278"/>
            <ac:cxnSpMk id="26" creationId="{F85AE543-4FEC-B851-1E6B-62940B8ADEE1}"/>
          </ac:cxnSpMkLst>
        </pc:cxnChg>
        <pc:cxnChg chg="mod">
          <ac:chgData name="Joshua Pravin Raj (EXT - TCS)" userId="S::joshua.pravinraj.ext@hmdglobal.com::8f58b8d4-64dd-4830-9c04-4031f7f177da" providerId="AD" clId="Web-{43B50957-1EBA-479A-B651-EDC5FEF10EB4}" dt="2022-09-01T12:19:12.404" v="810" actId="14100"/>
          <ac:cxnSpMkLst>
            <pc:docMk/>
            <pc:sldMk cId="1411116264" sldId="278"/>
            <ac:cxnSpMk id="27" creationId="{3E315390-D471-B1E6-6409-CB69466E9436}"/>
          </ac:cxnSpMkLst>
        </pc:cxnChg>
        <pc:cxnChg chg="mod">
          <ac:chgData name="Joshua Pravin Raj (EXT - TCS)" userId="S::joshua.pravinraj.ext@hmdglobal.com::8f58b8d4-64dd-4830-9c04-4031f7f177da" providerId="AD" clId="Web-{43B50957-1EBA-479A-B651-EDC5FEF10EB4}" dt="2022-09-01T12:19:16.670" v="811" actId="14100"/>
          <ac:cxnSpMkLst>
            <pc:docMk/>
            <pc:sldMk cId="1411116264" sldId="278"/>
            <ac:cxnSpMk id="28" creationId="{9F13B498-2028-2602-B91A-554E20C0682D}"/>
          </ac:cxnSpMkLst>
        </pc:cxnChg>
      </pc:sldChg>
      <pc:sldChg chg="new del">
        <pc:chgData name="Joshua Pravin Raj (EXT - TCS)" userId="S::joshua.pravinraj.ext@hmdglobal.com::8f58b8d4-64dd-4830-9c04-4031f7f177da" providerId="AD" clId="Web-{43B50957-1EBA-479A-B651-EDC5FEF10EB4}" dt="2022-09-01T12:14:46.949" v="766"/>
        <pc:sldMkLst>
          <pc:docMk/>
          <pc:sldMk cId="2235599814" sldId="278"/>
        </pc:sldMkLst>
      </pc:sldChg>
      <pc:sldChg chg="add del replId">
        <pc:chgData name="Joshua Pravin Raj (EXT - TCS)" userId="S::joshua.pravinraj.ext@hmdglobal.com::8f58b8d4-64dd-4830-9c04-4031f7f177da" providerId="AD" clId="Web-{43B50957-1EBA-479A-B651-EDC5FEF10EB4}" dt="2022-09-01T12:21:10.178" v="821"/>
        <pc:sldMkLst>
          <pc:docMk/>
          <pc:sldMk cId="1515716030" sldId="279"/>
        </pc:sldMkLst>
      </pc:sldChg>
      <pc:sldChg chg="addSp modSp add ord replId">
        <pc:chgData name="Joshua Pravin Raj (EXT - TCS)" userId="S::joshua.pravinraj.ext@hmdglobal.com::8f58b8d4-64dd-4830-9c04-4031f7f177da" providerId="AD" clId="Web-{43B50957-1EBA-479A-B651-EDC5FEF10EB4}" dt="2022-09-01T12:33:03.087" v="908" actId="14100"/>
        <pc:sldMkLst>
          <pc:docMk/>
          <pc:sldMk cId="2569606645" sldId="279"/>
        </pc:sldMkLst>
        <pc:spChg chg="mod">
          <ac:chgData name="Joshua Pravin Raj (EXT - TCS)" userId="S::joshua.pravinraj.ext@hmdglobal.com::8f58b8d4-64dd-4830-9c04-4031f7f177da" providerId="AD" clId="Web-{43B50957-1EBA-479A-B651-EDC5FEF10EB4}" dt="2022-09-01T12:23:31.375" v="830" actId="20577"/>
          <ac:spMkLst>
            <pc:docMk/>
            <pc:sldMk cId="2569606645" sldId="279"/>
            <ac:spMk id="3" creationId="{3425DB5E-7606-D23B-9F96-6B5D9A6FC688}"/>
          </ac:spMkLst>
        </pc:spChg>
        <pc:spChg chg="mod">
          <ac:chgData name="Joshua Pravin Raj (EXT - TCS)" userId="S::joshua.pravinraj.ext@hmdglobal.com::8f58b8d4-64dd-4830-9c04-4031f7f177da" providerId="AD" clId="Web-{43B50957-1EBA-479A-B651-EDC5FEF10EB4}" dt="2022-09-01T12:24:55.694" v="843" actId="1076"/>
          <ac:spMkLst>
            <pc:docMk/>
            <pc:sldMk cId="2569606645" sldId="279"/>
            <ac:spMk id="4" creationId="{BC946537-0E84-17EC-7E7A-D42464AE499A}"/>
          </ac:spMkLst>
        </pc:spChg>
        <pc:spChg chg="mod">
          <ac:chgData name="Joshua Pravin Raj (EXT - TCS)" userId="S::joshua.pravinraj.ext@hmdglobal.com::8f58b8d4-64dd-4830-9c04-4031f7f177da" providerId="AD" clId="Web-{43B50957-1EBA-479A-B651-EDC5FEF10EB4}" dt="2022-09-01T12:24:40.661" v="842" actId="20577"/>
          <ac:spMkLst>
            <pc:docMk/>
            <pc:sldMk cId="2569606645" sldId="279"/>
            <ac:spMk id="5" creationId="{01D724F2-AC74-6C1D-C175-590BCD884FD3}"/>
          </ac:spMkLst>
        </pc:spChg>
        <pc:spChg chg="mod">
          <ac:chgData name="Joshua Pravin Raj (EXT - TCS)" userId="S::joshua.pravinraj.ext@hmdglobal.com::8f58b8d4-64dd-4830-9c04-4031f7f177da" providerId="AD" clId="Web-{43B50957-1EBA-479A-B651-EDC5FEF10EB4}" dt="2022-09-01T12:28:44.366" v="874" actId="1076"/>
          <ac:spMkLst>
            <pc:docMk/>
            <pc:sldMk cId="2569606645" sldId="279"/>
            <ac:spMk id="6" creationId="{6F9A8198-2170-57C0-0429-B486D45B22BC}"/>
          </ac:spMkLst>
        </pc:spChg>
        <pc:spChg chg="mod">
          <ac:chgData name="Joshua Pravin Raj (EXT - TCS)" userId="S::joshua.pravinraj.ext@hmdglobal.com::8f58b8d4-64dd-4830-9c04-4031f7f177da" providerId="AD" clId="Web-{43B50957-1EBA-479A-B651-EDC5FEF10EB4}" dt="2022-09-01T12:25:43.994" v="849" actId="20577"/>
          <ac:spMkLst>
            <pc:docMk/>
            <pc:sldMk cId="2569606645" sldId="279"/>
            <ac:spMk id="7" creationId="{C1CC1FF1-A973-96A1-0DA5-A407D7F65341}"/>
          </ac:spMkLst>
        </pc:spChg>
        <pc:spChg chg="mod">
          <ac:chgData name="Joshua Pravin Raj (EXT - TCS)" userId="S::joshua.pravinraj.ext@hmdglobal.com::8f58b8d4-64dd-4830-9c04-4031f7f177da" providerId="AD" clId="Web-{43B50957-1EBA-479A-B651-EDC5FEF10EB4}" dt="2022-09-01T12:28:39.475" v="873" actId="1076"/>
          <ac:spMkLst>
            <pc:docMk/>
            <pc:sldMk cId="2569606645" sldId="279"/>
            <ac:spMk id="8" creationId="{BF404FA4-C962-6812-8F7D-6B8C48B65AD9}"/>
          </ac:spMkLst>
        </pc:spChg>
        <pc:spChg chg="mod">
          <ac:chgData name="Joshua Pravin Raj (EXT - TCS)" userId="S::joshua.pravinraj.ext@hmdglobal.com::8f58b8d4-64dd-4830-9c04-4031f7f177da" providerId="AD" clId="Web-{43B50957-1EBA-479A-B651-EDC5FEF10EB4}" dt="2022-09-01T12:30:52.218" v="891" actId="20577"/>
          <ac:spMkLst>
            <pc:docMk/>
            <pc:sldMk cId="2569606645" sldId="279"/>
            <ac:spMk id="9" creationId="{1115F60B-0125-55D3-F808-583CE56F00AD}"/>
          </ac:spMkLst>
        </pc:spChg>
        <pc:spChg chg="mod">
          <ac:chgData name="Joshua Pravin Raj (EXT - TCS)" userId="S::joshua.pravinraj.ext@hmdglobal.com::8f58b8d4-64dd-4830-9c04-4031f7f177da" providerId="AD" clId="Web-{43B50957-1EBA-479A-B651-EDC5FEF10EB4}" dt="2022-09-01T12:30:00.636" v="883" actId="20577"/>
          <ac:spMkLst>
            <pc:docMk/>
            <pc:sldMk cId="2569606645" sldId="279"/>
            <ac:spMk id="10" creationId="{71F755A3-9980-611B-D66E-472CA30F691F}"/>
          </ac:spMkLst>
        </pc:spChg>
        <pc:spChg chg="mod">
          <ac:chgData name="Joshua Pravin Raj (EXT - TCS)" userId="S::joshua.pravinraj.ext@hmdglobal.com::8f58b8d4-64dd-4830-9c04-4031f7f177da" providerId="AD" clId="Web-{43B50957-1EBA-479A-B651-EDC5FEF10EB4}" dt="2022-09-01T12:31:39.331" v="900" actId="20577"/>
          <ac:spMkLst>
            <pc:docMk/>
            <pc:sldMk cId="2569606645" sldId="279"/>
            <ac:spMk id="11" creationId="{024ED4C0-566C-2560-CB53-4D2A88F81B51}"/>
          </ac:spMkLst>
        </pc:spChg>
        <pc:spChg chg="add mod">
          <ac:chgData name="Joshua Pravin Raj (EXT - TCS)" userId="S::joshua.pravinraj.ext@hmdglobal.com::8f58b8d4-64dd-4830-9c04-4031f7f177da" providerId="AD" clId="Web-{43B50957-1EBA-479A-B651-EDC5FEF10EB4}" dt="2022-09-01T12:29:34.150" v="879" actId="1076"/>
          <ac:spMkLst>
            <pc:docMk/>
            <pc:sldMk cId="2569606645" sldId="279"/>
            <ac:spMk id="12" creationId="{30E08D6C-89EC-D5A8-3702-2B917FA5D501}"/>
          </ac:spMkLst>
        </pc:spChg>
        <pc:cxnChg chg="add mod">
          <ac:chgData name="Joshua Pravin Raj (EXT - TCS)" userId="S::joshua.pravinraj.ext@hmdglobal.com::8f58b8d4-64dd-4830-9c04-4031f7f177da" providerId="AD" clId="Web-{43B50957-1EBA-479A-B651-EDC5FEF10EB4}" dt="2022-09-01T12:30:09.246" v="884" actId="1076"/>
          <ac:cxnSpMkLst>
            <pc:docMk/>
            <pc:sldMk cId="2569606645" sldId="279"/>
            <ac:cxnSpMk id="13" creationId="{25710DA8-2677-BC5C-A1B4-15F8303F6B24}"/>
          </ac:cxnSpMkLst>
        </pc:cxnChg>
        <pc:cxnChg chg="add mod">
          <ac:chgData name="Joshua Pravin Raj (EXT - TCS)" userId="S::joshua.pravinraj.ext@hmdglobal.com::8f58b8d4-64dd-4830-9c04-4031f7f177da" providerId="AD" clId="Web-{43B50957-1EBA-479A-B651-EDC5FEF10EB4}" dt="2022-09-01T12:33:03.087" v="908" actId="14100"/>
          <ac:cxnSpMkLst>
            <pc:docMk/>
            <pc:sldMk cId="2569606645" sldId="279"/>
            <ac:cxnSpMk id="14" creationId="{4CE05BEE-606B-4D98-4C44-0A568EE12335}"/>
          </ac:cxnSpMkLst>
        </pc:cxnChg>
        <pc:cxnChg chg="mod">
          <ac:chgData name="Joshua Pravin Raj (EXT - TCS)" userId="S::joshua.pravinraj.ext@hmdglobal.com::8f58b8d4-64dd-4830-9c04-4031f7f177da" providerId="AD" clId="Web-{43B50957-1EBA-479A-B651-EDC5FEF10EB4}" dt="2022-09-01T12:25:27.493" v="846" actId="14100"/>
          <ac:cxnSpMkLst>
            <pc:docMk/>
            <pc:sldMk cId="2569606645" sldId="279"/>
            <ac:cxnSpMk id="21" creationId="{58208A13-7A0C-C198-2963-3540972C7E58}"/>
          </ac:cxnSpMkLst>
        </pc:cxnChg>
        <pc:cxnChg chg="mod">
          <ac:chgData name="Joshua Pravin Raj (EXT - TCS)" userId="S::joshua.pravinraj.ext@hmdglobal.com::8f58b8d4-64dd-4830-9c04-4031f7f177da" providerId="AD" clId="Web-{43B50957-1EBA-479A-B651-EDC5FEF10EB4}" dt="2022-09-01T12:29:41.776" v="880" actId="14100"/>
          <ac:cxnSpMkLst>
            <pc:docMk/>
            <pc:sldMk cId="2569606645" sldId="279"/>
            <ac:cxnSpMk id="23" creationId="{0391B956-1C3F-1099-F0DE-C6A802EF7BC7}"/>
          </ac:cxnSpMkLst>
        </pc:cxnChg>
        <pc:cxnChg chg="mod">
          <ac:chgData name="Joshua Pravin Raj (EXT - TCS)" userId="S::joshua.pravinraj.ext@hmdglobal.com::8f58b8d4-64dd-4830-9c04-4031f7f177da" providerId="AD" clId="Web-{43B50957-1EBA-479A-B651-EDC5FEF10EB4}" dt="2022-09-01T12:25:12.992" v="845" actId="14100"/>
          <ac:cxnSpMkLst>
            <pc:docMk/>
            <pc:sldMk cId="2569606645" sldId="279"/>
            <ac:cxnSpMk id="24" creationId="{EEEA005A-5895-1BDF-B2BB-B11596315830}"/>
          </ac:cxnSpMkLst>
        </pc:cxnChg>
        <pc:cxnChg chg="mod">
          <ac:chgData name="Joshua Pravin Raj (EXT - TCS)" userId="S::joshua.pravinraj.ext@hmdglobal.com::8f58b8d4-64dd-4830-9c04-4031f7f177da" providerId="AD" clId="Web-{43B50957-1EBA-479A-B651-EDC5FEF10EB4}" dt="2022-09-01T12:27:18.532" v="860" actId="14100"/>
          <ac:cxnSpMkLst>
            <pc:docMk/>
            <pc:sldMk cId="2569606645" sldId="279"/>
            <ac:cxnSpMk id="25" creationId="{24D0DB4B-4FB1-F213-2439-DAB6A63EECF6}"/>
          </ac:cxnSpMkLst>
        </pc:cxnChg>
        <pc:cxnChg chg="mod">
          <ac:chgData name="Joshua Pravin Raj (EXT - TCS)" userId="S::joshua.pravinraj.ext@hmdglobal.com::8f58b8d4-64dd-4830-9c04-4031f7f177da" providerId="AD" clId="Web-{43B50957-1EBA-479A-B651-EDC5FEF10EB4}" dt="2022-09-01T12:29:17.040" v="878" actId="14100"/>
          <ac:cxnSpMkLst>
            <pc:docMk/>
            <pc:sldMk cId="2569606645" sldId="279"/>
            <ac:cxnSpMk id="26" creationId="{F85AE543-4FEC-B851-1E6B-62940B8ADEE1}"/>
          </ac:cxnSpMkLst>
        </pc:cxnChg>
        <pc:cxnChg chg="mod">
          <ac:chgData name="Joshua Pravin Raj (EXT - TCS)" userId="S::joshua.pravinraj.ext@hmdglobal.com::8f58b8d4-64dd-4830-9c04-4031f7f177da" providerId="AD" clId="Web-{43B50957-1EBA-479A-B651-EDC5FEF10EB4}" dt="2022-09-01T12:31:16.767" v="894" actId="14100"/>
          <ac:cxnSpMkLst>
            <pc:docMk/>
            <pc:sldMk cId="2569606645" sldId="279"/>
            <ac:cxnSpMk id="27" creationId="{3E315390-D471-B1E6-6409-CB69466E9436}"/>
          </ac:cxnSpMkLst>
        </pc:cxnChg>
        <pc:cxnChg chg="mod">
          <ac:chgData name="Joshua Pravin Raj (EXT - TCS)" userId="S::joshua.pravinraj.ext@hmdglobal.com::8f58b8d4-64dd-4830-9c04-4031f7f177da" providerId="AD" clId="Web-{43B50957-1EBA-479A-B651-EDC5FEF10EB4}" dt="2022-09-01T12:32:13.786" v="903" actId="14100"/>
          <ac:cxnSpMkLst>
            <pc:docMk/>
            <pc:sldMk cId="2569606645" sldId="279"/>
            <ac:cxnSpMk id="28" creationId="{9F13B498-2028-2602-B91A-554E20C0682D}"/>
          </ac:cxnSpMkLst>
        </pc:cxnChg>
      </pc:sldChg>
      <pc:sldChg chg="add del replId">
        <pc:chgData name="Joshua Pravin Raj (EXT - TCS)" userId="S::joshua.pravinraj.ext@hmdglobal.com::8f58b8d4-64dd-4830-9c04-4031f7f177da" providerId="AD" clId="Web-{43B50957-1EBA-479A-B651-EDC5FEF10EB4}" dt="2022-09-01T12:14:45.230" v="765"/>
        <pc:sldMkLst>
          <pc:docMk/>
          <pc:sldMk cId="4129914800" sldId="279"/>
        </pc:sldMkLst>
      </pc:sldChg>
      <pc:sldChg chg="delSp modSp add replId">
        <pc:chgData name="Joshua Pravin Raj (EXT - TCS)" userId="S::joshua.pravinraj.ext@hmdglobal.com::8f58b8d4-64dd-4830-9c04-4031f7f177da" providerId="AD" clId="Web-{43B50957-1EBA-479A-B651-EDC5FEF10EB4}" dt="2022-09-01T12:39:25.785" v="954" actId="20577"/>
        <pc:sldMkLst>
          <pc:docMk/>
          <pc:sldMk cId="2905689894" sldId="280"/>
        </pc:sldMkLst>
        <pc:spChg chg="mod">
          <ac:chgData name="Joshua Pravin Raj (EXT - TCS)" userId="S::joshua.pravinraj.ext@hmdglobal.com::8f58b8d4-64dd-4830-9c04-4031f7f177da" providerId="AD" clId="Web-{43B50957-1EBA-479A-B651-EDC5FEF10EB4}" dt="2022-09-01T12:34:08.544" v="912" actId="20577"/>
          <ac:spMkLst>
            <pc:docMk/>
            <pc:sldMk cId="2905689894" sldId="280"/>
            <ac:spMk id="3" creationId="{3425DB5E-7606-D23B-9F96-6B5D9A6FC688}"/>
          </ac:spMkLst>
        </pc:spChg>
        <pc:spChg chg="mod">
          <ac:chgData name="Joshua Pravin Raj (EXT - TCS)" userId="S::joshua.pravinraj.ext@hmdglobal.com::8f58b8d4-64dd-4830-9c04-4031f7f177da" providerId="AD" clId="Web-{43B50957-1EBA-479A-B651-EDC5FEF10EB4}" dt="2022-09-01T12:38:35.469" v="944" actId="1076"/>
          <ac:spMkLst>
            <pc:docMk/>
            <pc:sldMk cId="2905689894" sldId="280"/>
            <ac:spMk id="4" creationId="{BC946537-0E84-17EC-7E7A-D42464AE499A}"/>
          </ac:spMkLst>
        </pc:spChg>
        <pc:spChg chg="mod">
          <ac:chgData name="Joshua Pravin Raj (EXT - TCS)" userId="S::joshua.pravinraj.ext@hmdglobal.com::8f58b8d4-64dd-4830-9c04-4031f7f177da" providerId="AD" clId="Web-{43B50957-1EBA-479A-B651-EDC5FEF10EB4}" dt="2022-09-01T12:34:50.703" v="916" actId="20577"/>
          <ac:spMkLst>
            <pc:docMk/>
            <pc:sldMk cId="2905689894" sldId="280"/>
            <ac:spMk id="5" creationId="{01D724F2-AC74-6C1D-C175-590BCD884FD3}"/>
          </ac:spMkLst>
        </pc:spChg>
        <pc:spChg chg="mod">
          <ac:chgData name="Joshua Pravin Raj (EXT - TCS)" userId="S::joshua.pravinraj.ext@hmdglobal.com::8f58b8d4-64dd-4830-9c04-4031f7f177da" providerId="AD" clId="Web-{43B50957-1EBA-479A-B651-EDC5FEF10EB4}" dt="2022-09-01T12:35:26.956" v="927" actId="20577"/>
          <ac:spMkLst>
            <pc:docMk/>
            <pc:sldMk cId="2905689894" sldId="280"/>
            <ac:spMk id="6" creationId="{6F9A8198-2170-57C0-0429-B486D45B22BC}"/>
          </ac:spMkLst>
        </pc:spChg>
        <pc:spChg chg="del mod">
          <ac:chgData name="Joshua Pravin Raj (EXT - TCS)" userId="S::joshua.pravinraj.ext@hmdglobal.com::8f58b8d4-64dd-4830-9c04-4031f7f177da" providerId="AD" clId="Web-{43B50957-1EBA-479A-B651-EDC5FEF10EB4}" dt="2022-09-01T12:38:12.639" v="940"/>
          <ac:spMkLst>
            <pc:docMk/>
            <pc:sldMk cId="2905689894" sldId="280"/>
            <ac:spMk id="7" creationId="{C1CC1FF1-A973-96A1-0DA5-A407D7F65341}"/>
          </ac:spMkLst>
        </pc:spChg>
        <pc:spChg chg="mod">
          <ac:chgData name="Joshua Pravin Raj (EXT - TCS)" userId="S::joshua.pravinraj.ext@hmdglobal.com::8f58b8d4-64dd-4830-9c04-4031f7f177da" providerId="AD" clId="Web-{43B50957-1EBA-479A-B651-EDC5FEF10EB4}" dt="2022-09-01T12:35:18.221" v="922" actId="20577"/>
          <ac:spMkLst>
            <pc:docMk/>
            <pc:sldMk cId="2905689894" sldId="280"/>
            <ac:spMk id="8" creationId="{BF404FA4-C962-6812-8F7D-6B8C48B65AD9}"/>
          </ac:spMkLst>
        </pc:spChg>
        <pc:spChg chg="mod">
          <ac:chgData name="Joshua Pravin Raj (EXT - TCS)" userId="S::joshua.pravinraj.ext@hmdglobal.com::8f58b8d4-64dd-4830-9c04-4031f7f177da" providerId="AD" clId="Web-{43B50957-1EBA-479A-B651-EDC5FEF10EB4}" dt="2022-09-01T12:35:55.473" v="933" actId="20577"/>
          <ac:spMkLst>
            <pc:docMk/>
            <pc:sldMk cId="2905689894" sldId="280"/>
            <ac:spMk id="9" creationId="{1115F60B-0125-55D3-F808-583CE56F00AD}"/>
          </ac:spMkLst>
        </pc:spChg>
        <pc:spChg chg="mod">
          <ac:chgData name="Joshua Pravin Raj (EXT - TCS)" userId="S::joshua.pravinraj.ext@hmdglobal.com::8f58b8d4-64dd-4830-9c04-4031f7f177da" providerId="AD" clId="Web-{43B50957-1EBA-479A-B651-EDC5FEF10EB4}" dt="2022-09-01T12:39:25.785" v="954" actId="20577"/>
          <ac:spMkLst>
            <pc:docMk/>
            <pc:sldMk cId="2905689894" sldId="280"/>
            <ac:spMk id="10" creationId="{71F755A3-9980-611B-D66E-472CA30F691F}"/>
          </ac:spMkLst>
        </pc:spChg>
        <pc:spChg chg="mod">
          <ac:chgData name="Joshua Pravin Raj (EXT - TCS)" userId="S::joshua.pravinraj.ext@hmdglobal.com::8f58b8d4-64dd-4830-9c04-4031f7f177da" providerId="AD" clId="Web-{43B50957-1EBA-479A-B651-EDC5FEF10EB4}" dt="2022-09-01T12:36:15.631" v="936" actId="20577"/>
          <ac:spMkLst>
            <pc:docMk/>
            <pc:sldMk cId="2905689894" sldId="280"/>
            <ac:spMk id="11" creationId="{024ED4C0-566C-2560-CB53-4D2A88F81B51}"/>
          </ac:spMkLst>
        </pc:spChg>
        <pc:spChg chg="mod">
          <ac:chgData name="Joshua Pravin Raj (EXT - TCS)" userId="S::joshua.pravinraj.ext@hmdglobal.com::8f58b8d4-64dd-4830-9c04-4031f7f177da" providerId="AD" clId="Web-{43B50957-1EBA-479A-B651-EDC5FEF10EB4}" dt="2022-09-01T12:37:48.653" v="938" actId="20577"/>
          <ac:spMkLst>
            <pc:docMk/>
            <pc:sldMk cId="2905689894" sldId="280"/>
            <ac:spMk id="12" creationId="{30E08D6C-89EC-D5A8-3702-2B917FA5D501}"/>
          </ac:spMkLst>
        </pc:spChg>
        <pc:cxnChg chg="mod">
          <ac:chgData name="Joshua Pravin Raj (EXT - TCS)" userId="S::joshua.pravinraj.ext@hmdglobal.com::8f58b8d4-64dd-4830-9c04-4031f7f177da" providerId="AD" clId="Web-{43B50957-1EBA-479A-B651-EDC5FEF10EB4}" dt="2022-09-01T12:38:45.204" v="946" actId="14100"/>
          <ac:cxnSpMkLst>
            <pc:docMk/>
            <pc:sldMk cId="2905689894" sldId="280"/>
            <ac:cxnSpMk id="21" creationId="{58208A13-7A0C-C198-2963-3540972C7E58}"/>
          </ac:cxnSpMkLst>
        </pc:cxnChg>
        <pc:cxnChg chg="del">
          <ac:chgData name="Joshua Pravin Raj (EXT - TCS)" userId="S::joshua.pravinraj.ext@hmdglobal.com::8f58b8d4-64dd-4830-9c04-4031f7f177da" providerId="AD" clId="Web-{43B50957-1EBA-479A-B651-EDC5FEF10EB4}" dt="2022-09-01T12:38:15.936" v="941"/>
          <ac:cxnSpMkLst>
            <pc:docMk/>
            <pc:sldMk cId="2905689894" sldId="280"/>
            <ac:cxnSpMk id="22" creationId="{E05E6124-9165-6BE6-39CE-501FADA752BD}"/>
          </ac:cxnSpMkLst>
        </pc:cxnChg>
        <pc:cxnChg chg="mod">
          <ac:chgData name="Joshua Pravin Raj (EXT - TCS)" userId="S::joshua.pravinraj.ext@hmdglobal.com::8f58b8d4-64dd-4830-9c04-4031f7f177da" providerId="AD" clId="Web-{43B50957-1EBA-479A-B651-EDC5FEF10EB4}" dt="2022-09-01T12:38:57.283" v="947" actId="14100"/>
          <ac:cxnSpMkLst>
            <pc:docMk/>
            <pc:sldMk cId="2905689894" sldId="280"/>
            <ac:cxnSpMk id="24" creationId="{EEEA005A-5895-1BDF-B2BB-B11596315830}"/>
          </ac:cxnSpMkLst>
        </pc:cxnChg>
        <pc:cxnChg chg="mod">
          <ac:chgData name="Joshua Pravin Raj (EXT - TCS)" userId="S::joshua.pravinraj.ext@hmdglobal.com::8f58b8d4-64dd-4830-9c04-4031f7f177da" providerId="AD" clId="Web-{43B50957-1EBA-479A-B651-EDC5FEF10EB4}" dt="2022-09-01T12:39:04.611" v="948" actId="14100"/>
          <ac:cxnSpMkLst>
            <pc:docMk/>
            <pc:sldMk cId="2905689894" sldId="280"/>
            <ac:cxnSpMk id="25" creationId="{24D0DB4B-4FB1-F213-2439-DAB6A63EECF6}"/>
          </ac:cxnSpMkLst>
        </pc:cxnChg>
        <pc:cxnChg chg="mod">
          <ac:chgData name="Joshua Pravin Raj (EXT - TCS)" userId="S::joshua.pravinraj.ext@hmdglobal.com::8f58b8d4-64dd-4830-9c04-4031f7f177da" providerId="AD" clId="Web-{43B50957-1EBA-479A-B651-EDC5FEF10EB4}" dt="2022-09-01T12:39:15.597" v="950" actId="14100"/>
          <ac:cxnSpMkLst>
            <pc:docMk/>
            <pc:sldMk cId="2905689894" sldId="280"/>
            <ac:cxnSpMk id="26" creationId="{F85AE543-4FEC-B851-1E6B-62940B8ADEE1}"/>
          </ac:cxnSpMkLst>
        </pc:cxnChg>
      </pc:sldChg>
      <pc:sldMasterChg chg="addSp">
        <pc:chgData name="Joshua Pravin Raj (EXT - TCS)" userId="S::joshua.pravinraj.ext@hmdglobal.com::8f58b8d4-64dd-4830-9c04-4031f7f177da" providerId="AD" clId="Web-{43B50957-1EBA-479A-B651-EDC5FEF10EB4}" dt="2022-09-01T10:27:00.803" v="0" actId="33475"/>
        <pc:sldMasterMkLst>
          <pc:docMk/>
          <pc:sldMasterMk cId="0" sldId="2147483648"/>
        </pc:sldMasterMkLst>
        <pc:spChg chg="add">
          <ac:chgData name="Joshua Pravin Raj (EXT - TCS)" userId="S::joshua.pravinraj.ext@hmdglobal.com::8f58b8d4-64dd-4830-9c04-4031f7f177da" providerId="AD" clId="Web-{43B50957-1EBA-479A-B651-EDC5FEF10EB4}" dt="2022-09-01T10:27:00.803" v="0" actId="33475"/>
          <ac:spMkLst>
            <pc:docMk/>
            <pc:sldMasterMk cId="0" sldId="2147483648"/>
            <ac:spMk id="8" creationId="{3D743906-B745-68E5-798F-325445FE8F57}"/>
          </ac:spMkLst>
        </pc:spChg>
      </pc:sldMasterChg>
    </pc:docChg>
  </pc:docChgLst>
  <pc:docChgLst>
    <pc:chgData name="Joshua Pravin Raj (EXT - TCS)" userId="S::joshua.pravinraj.ext@hmdglobal.com::8f58b8d4-64dd-4830-9c04-4031f7f177da" providerId="AD" clId="Web-{FA825D47-BC65-7311-1834-6D805B3C0F9F}"/>
    <pc:docChg chg="addSld modSld">
      <pc:chgData name="Joshua Pravin Raj (EXT - TCS)" userId="S::joshua.pravinraj.ext@hmdglobal.com::8f58b8d4-64dd-4830-9c04-4031f7f177da" providerId="AD" clId="Web-{FA825D47-BC65-7311-1834-6D805B3C0F9F}" dt="2022-09-02T07:24:31.810" v="27" actId="20577"/>
      <pc:docMkLst>
        <pc:docMk/>
      </pc:docMkLst>
      <pc:sldChg chg="modSp">
        <pc:chgData name="Joshua Pravin Raj (EXT - TCS)" userId="S::joshua.pravinraj.ext@hmdglobal.com::8f58b8d4-64dd-4830-9c04-4031f7f177da" providerId="AD" clId="Web-{FA825D47-BC65-7311-1834-6D805B3C0F9F}" dt="2022-09-02T07:17:40.049" v="3" actId="20577"/>
        <pc:sldMkLst>
          <pc:docMk/>
          <pc:sldMk cId="2222472340" sldId="259"/>
        </pc:sldMkLst>
        <pc:spChg chg="mod">
          <ac:chgData name="Joshua Pravin Raj (EXT - TCS)" userId="S::joshua.pravinraj.ext@hmdglobal.com::8f58b8d4-64dd-4830-9c04-4031f7f177da" providerId="AD" clId="Web-{FA825D47-BC65-7311-1834-6D805B3C0F9F}" dt="2022-09-02T07:17:40.049" v="3" actId="20577"/>
          <ac:spMkLst>
            <pc:docMk/>
            <pc:sldMk cId="2222472340" sldId="259"/>
            <ac:spMk id="3" creationId="{631AC90D-B431-6B05-977B-6F2C035FE1E4}"/>
          </ac:spMkLst>
        </pc:spChg>
      </pc:sldChg>
      <pc:sldChg chg="modSp">
        <pc:chgData name="Joshua Pravin Raj (EXT - TCS)" userId="S::joshua.pravinraj.ext@hmdglobal.com::8f58b8d4-64dd-4830-9c04-4031f7f177da" providerId="AD" clId="Web-{FA825D47-BC65-7311-1834-6D805B3C0F9F}" dt="2022-09-02T07:17:48.206" v="7" actId="20577"/>
        <pc:sldMkLst>
          <pc:docMk/>
          <pc:sldMk cId="31123224" sldId="260"/>
        </pc:sldMkLst>
        <pc:spChg chg="mod">
          <ac:chgData name="Joshua Pravin Raj (EXT - TCS)" userId="S::joshua.pravinraj.ext@hmdglobal.com::8f58b8d4-64dd-4830-9c04-4031f7f177da" providerId="AD" clId="Web-{FA825D47-BC65-7311-1834-6D805B3C0F9F}" dt="2022-09-02T07:17:48.206" v="7" actId="20577"/>
          <ac:spMkLst>
            <pc:docMk/>
            <pc:sldMk cId="31123224" sldId="260"/>
            <ac:spMk id="3" creationId="{9B5BC9A3-4997-25DF-6B60-34B537216E1C}"/>
          </ac:spMkLst>
        </pc:spChg>
      </pc:sldChg>
      <pc:sldChg chg="modSp">
        <pc:chgData name="Joshua Pravin Raj (EXT - TCS)" userId="S::joshua.pravinraj.ext@hmdglobal.com::8f58b8d4-64dd-4830-9c04-4031f7f177da" providerId="AD" clId="Web-{FA825D47-BC65-7311-1834-6D805B3C0F9F}" dt="2022-09-02T07:19:00.023" v="10" actId="20577"/>
        <pc:sldMkLst>
          <pc:docMk/>
          <pc:sldMk cId="3287092224" sldId="261"/>
        </pc:sldMkLst>
        <pc:spChg chg="mod">
          <ac:chgData name="Joshua Pravin Raj (EXT - TCS)" userId="S::joshua.pravinraj.ext@hmdglobal.com::8f58b8d4-64dd-4830-9c04-4031f7f177da" providerId="AD" clId="Web-{FA825D47-BC65-7311-1834-6D805B3C0F9F}" dt="2022-09-02T07:19:00.023" v="10" actId="20577"/>
          <ac:spMkLst>
            <pc:docMk/>
            <pc:sldMk cId="3287092224" sldId="261"/>
            <ac:spMk id="3" creationId="{BCAB197A-5BF9-2BE9-C8EE-071ED5AB68D4}"/>
          </ac:spMkLst>
        </pc:spChg>
      </pc:sldChg>
      <pc:sldChg chg="modSp">
        <pc:chgData name="Joshua Pravin Raj (EXT - TCS)" userId="S::joshua.pravinraj.ext@hmdglobal.com::8f58b8d4-64dd-4830-9c04-4031f7f177da" providerId="AD" clId="Web-{FA825D47-BC65-7311-1834-6D805B3C0F9F}" dt="2022-09-02T07:19:21.197" v="12" actId="20577"/>
        <pc:sldMkLst>
          <pc:docMk/>
          <pc:sldMk cId="2219964902" sldId="262"/>
        </pc:sldMkLst>
        <pc:spChg chg="mod">
          <ac:chgData name="Joshua Pravin Raj (EXT - TCS)" userId="S::joshua.pravinraj.ext@hmdglobal.com::8f58b8d4-64dd-4830-9c04-4031f7f177da" providerId="AD" clId="Web-{FA825D47-BC65-7311-1834-6D805B3C0F9F}" dt="2022-09-02T07:19:21.197" v="12" actId="20577"/>
          <ac:spMkLst>
            <pc:docMk/>
            <pc:sldMk cId="2219964902" sldId="262"/>
            <ac:spMk id="3" creationId="{3F6993D6-7F81-8DDB-754F-9D36E056262E}"/>
          </ac:spMkLst>
        </pc:spChg>
      </pc:sldChg>
      <pc:sldChg chg="modSp">
        <pc:chgData name="Joshua Pravin Raj (EXT - TCS)" userId="S::joshua.pravinraj.ext@hmdglobal.com::8f58b8d4-64dd-4830-9c04-4031f7f177da" providerId="AD" clId="Web-{FA825D47-BC65-7311-1834-6D805B3C0F9F}" dt="2022-09-02T07:19:59.949" v="16" actId="20577"/>
        <pc:sldMkLst>
          <pc:docMk/>
          <pc:sldMk cId="379073314" sldId="263"/>
        </pc:sldMkLst>
        <pc:spChg chg="mod">
          <ac:chgData name="Joshua Pravin Raj (EXT - TCS)" userId="S::joshua.pravinraj.ext@hmdglobal.com::8f58b8d4-64dd-4830-9c04-4031f7f177da" providerId="AD" clId="Web-{FA825D47-BC65-7311-1834-6D805B3C0F9F}" dt="2022-09-02T07:19:59.949" v="16" actId="20577"/>
          <ac:spMkLst>
            <pc:docMk/>
            <pc:sldMk cId="379073314" sldId="263"/>
            <ac:spMk id="3" creationId="{F1F341A4-B1AB-AB46-E29F-4DAD23DABC7F}"/>
          </ac:spMkLst>
        </pc:spChg>
      </pc:sldChg>
      <pc:sldChg chg="modSp">
        <pc:chgData name="Joshua Pravin Raj (EXT - TCS)" userId="S::joshua.pravinraj.ext@hmdglobal.com::8f58b8d4-64dd-4830-9c04-4031f7f177da" providerId="AD" clId="Web-{FA825D47-BC65-7311-1834-6D805B3C0F9F}" dt="2022-09-02T07:24:26.091" v="24" actId="20577"/>
        <pc:sldMkLst>
          <pc:docMk/>
          <pc:sldMk cId="1294598615" sldId="273"/>
        </pc:sldMkLst>
        <pc:spChg chg="mod">
          <ac:chgData name="Joshua Pravin Raj (EXT - TCS)" userId="S::joshua.pravinraj.ext@hmdglobal.com::8f58b8d4-64dd-4830-9c04-4031f7f177da" providerId="AD" clId="Web-{FA825D47-BC65-7311-1834-6D805B3C0F9F}" dt="2022-09-02T07:24:26.091" v="24" actId="20577"/>
          <ac:spMkLst>
            <pc:docMk/>
            <pc:sldMk cId="1294598615" sldId="273"/>
            <ac:spMk id="2" creationId="{0E663587-FC4C-D852-D493-B7FF0520B0D8}"/>
          </ac:spMkLst>
        </pc:spChg>
      </pc:sldChg>
      <pc:sldChg chg="modSp">
        <pc:chgData name="Joshua Pravin Raj (EXT - TCS)" userId="S::joshua.pravinraj.ext@hmdglobal.com::8f58b8d4-64dd-4830-9c04-4031f7f177da" providerId="AD" clId="Web-{FA825D47-BC65-7311-1834-6D805B3C0F9F}" dt="2022-09-02T07:24:31.810" v="27" actId="20577"/>
        <pc:sldMkLst>
          <pc:docMk/>
          <pc:sldMk cId="4036977083" sldId="274"/>
        </pc:sldMkLst>
        <pc:spChg chg="mod">
          <ac:chgData name="Joshua Pravin Raj (EXT - TCS)" userId="S::joshua.pravinraj.ext@hmdglobal.com::8f58b8d4-64dd-4830-9c04-4031f7f177da" providerId="AD" clId="Web-{FA825D47-BC65-7311-1834-6D805B3C0F9F}" dt="2022-09-02T07:24:31.810" v="27" actId="20577"/>
          <ac:spMkLst>
            <pc:docMk/>
            <pc:sldMk cId="4036977083" sldId="274"/>
            <ac:spMk id="2" creationId="{0E663587-FC4C-D852-D493-B7FF0520B0D8}"/>
          </ac:spMkLst>
        </pc:spChg>
      </pc:sldChg>
      <pc:sldChg chg="delSp modSp new">
        <pc:chgData name="Joshua Pravin Raj (EXT - TCS)" userId="S::joshua.pravinraj.ext@hmdglobal.com::8f58b8d4-64dd-4830-9c04-4031f7f177da" providerId="AD" clId="Web-{FA825D47-BC65-7311-1834-6D805B3C0F9F}" dt="2022-09-02T07:24:18.481" v="21"/>
        <pc:sldMkLst>
          <pc:docMk/>
          <pc:sldMk cId="1275123713" sldId="281"/>
        </pc:sldMkLst>
        <pc:spChg chg="mod">
          <ac:chgData name="Joshua Pravin Raj (EXT - TCS)" userId="S::joshua.pravinraj.ext@hmdglobal.com::8f58b8d4-64dd-4830-9c04-4031f7f177da" providerId="AD" clId="Web-{FA825D47-BC65-7311-1834-6D805B3C0F9F}" dt="2022-09-02T07:24:13.371" v="20" actId="20577"/>
          <ac:spMkLst>
            <pc:docMk/>
            <pc:sldMk cId="1275123713" sldId="281"/>
            <ac:spMk id="2" creationId="{A93720E1-89F0-D565-4FC7-5A3141D780E1}"/>
          </ac:spMkLst>
        </pc:spChg>
        <pc:spChg chg="del">
          <ac:chgData name="Joshua Pravin Raj (EXT - TCS)" userId="S::joshua.pravinraj.ext@hmdglobal.com::8f58b8d4-64dd-4830-9c04-4031f7f177da" providerId="AD" clId="Web-{FA825D47-BC65-7311-1834-6D805B3C0F9F}" dt="2022-09-02T07:24:18.481" v="21"/>
          <ac:spMkLst>
            <pc:docMk/>
            <pc:sldMk cId="1275123713" sldId="281"/>
            <ac:spMk id="3" creationId="{8FBFDDAF-C5E0-7033-9C8C-F5B63C471C1F}"/>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A76F12D-2985-47C3-A07C-9F03DD159D5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4F83A19-1DC2-46DB-B3A1-ECF7C417E9E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9919E1-43AC-4CED-9500-DF4C100BDBF7}" type="datetimeFigureOut">
              <a:rPr lang="en-US" smtClean="0"/>
              <a:t>9/2/2022</a:t>
            </a:fld>
            <a:endParaRPr lang="en-US"/>
          </a:p>
        </p:txBody>
      </p:sp>
      <p:sp>
        <p:nvSpPr>
          <p:cNvPr id="4" name="Footer Placeholder 3">
            <a:extLst>
              <a:ext uri="{FF2B5EF4-FFF2-40B4-BE49-F238E27FC236}">
                <a16:creationId xmlns:a16="http://schemas.microsoft.com/office/drawing/2014/main" id="{6A3D6289-F1C3-4041-A186-E428808BD1C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E17ECA2-D3CC-4290-9914-977FED6D365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0D98A85-43CB-4CDC-8FF1-647F52B29F1B}" type="slidenum">
              <a:rPr lang="en-US" smtClean="0"/>
              <a:t>‹#›</a:t>
            </a:fld>
            <a:endParaRPr lang="en-US"/>
          </a:p>
        </p:txBody>
      </p:sp>
    </p:spTree>
    <p:extLst>
      <p:ext uri="{BB962C8B-B14F-4D97-AF65-F5344CB8AC3E}">
        <p14:creationId xmlns:p14="http://schemas.microsoft.com/office/powerpoint/2010/main" val="2821091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9B7A66-B7EB-42C9-B5DD-873741A09959}" type="datetimeFigureOut">
              <a:rPr lang="en-US" smtClean="0"/>
              <a:t>9/2/2022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3B4569-3B6E-468D-B981-DA515F47BCE4}" type="slidenum">
              <a:rPr lang="en-US" smtClean="0"/>
              <a:t>‹#›</a:t>
            </a:fld>
            <a:endParaRPr lang="en-US"/>
          </a:p>
        </p:txBody>
      </p:sp>
    </p:spTree>
    <p:extLst>
      <p:ext uri="{BB962C8B-B14F-4D97-AF65-F5344CB8AC3E}">
        <p14:creationId xmlns:p14="http://schemas.microsoft.com/office/powerpoint/2010/main" val="23382088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3B4569-3B6E-468D-B981-DA515F47BCE4}" type="slidenum">
              <a:rPr lang="en-US" smtClean="0"/>
              <a:t>1</a:t>
            </a:fld>
            <a:endParaRPr lang="en-US"/>
          </a:p>
        </p:txBody>
      </p:sp>
    </p:spTree>
    <p:extLst>
      <p:ext uri="{BB962C8B-B14F-4D97-AF65-F5344CB8AC3E}">
        <p14:creationId xmlns:p14="http://schemas.microsoft.com/office/powerpoint/2010/main" val="3406569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34071"/>
            <a:chOff x="-329674" y="-51881"/>
            <a:chExt cx="12515851" cy="6934071"/>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15853"/>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9/2/2022</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9/2/2022</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9/2/2022</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9/2/2022</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9/2/2022</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9/2/2022</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9/2/2022</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9/2/2022</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
        <p:nvSpPr>
          <p:cNvPr id="8" name="TextBox 7">
            <a:extLst>
              <a:ext uri="{FF2B5EF4-FFF2-40B4-BE49-F238E27FC236}">
                <a16:creationId xmlns:a16="http://schemas.microsoft.com/office/drawing/2014/main" id="{3D743906-B745-68E5-798F-325445FE8F57}"/>
              </a:ext>
            </a:extLst>
          </p:cNvPr>
          <p:cNvSpPr txBox="1"/>
          <p:nvPr>
            <p:extLst>
              <p:ext uri="{1162E1C5-73C7-4A58-AE30-91384D911F3F}">
                <p184:classification xmlns:p184="http://schemas.microsoft.com/office/powerpoint/2018/4/main" val="ftr"/>
              </p:ext>
            </p:extLst>
          </p:nvPr>
        </p:nvSpPr>
        <p:spPr>
          <a:xfrm>
            <a:off x="0" y="6736080"/>
            <a:ext cx="347663" cy="121920"/>
          </a:xfrm>
          <a:prstGeom prst="rect">
            <a:avLst/>
          </a:prstGeom>
        </p:spPr>
        <p:txBody>
          <a:bodyPr horzOverflow="overflow" lIns="0" tIns="0" rIns="0" bIns="0">
            <a:spAutoFit/>
          </a:bodyPr>
          <a:lstStyle/>
          <a:p>
            <a:pPr algn="l"/>
            <a:r>
              <a:rPr lang="en-US" sz="800">
                <a:solidFill>
                  <a:srgbClr val="000000"/>
                </a:solidFill>
                <a:latin typeface="Calibri" panose="020F0502020204030204" pitchFamily="34" charset="0"/>
                <a:ea typeface="Calibri" panose="020F0502020204030204" pitchFamily="34" charset="0"/>
                <a:cs typeface="Calibri" panose="020F0502020204030204" pitchFamily="34" charset="0"/>
              </a:rPr>
              <a:t>Internal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52FD7-76EF-4EBF-8807-5A08A9C8EA09}"/>
              </a:ext>
            </a:extLst>
          </p:cNvPr>
          <p:cNvSpPr>
            <a:spLocks noGrp="1"/>
          </p:cNvSpPr>
          <p:nvPr>
            <p:ph type="ctrTitle"/>
          </p:nvPr>
        </p:nvSpPr>
        <p:spPr/>
        <p:txBody>
          <a:bodyPr/>
          <a:lstStyle/>
          <a:p>
            <a:r>
              <a:rPr lang="en-US" dirty="0">
                <a:ea typeface="Calibri Light"/>
                <a:cs typeface="Calibri Light"/>
              </a:rPr>
              <a:t>Software Architecture Assignment</a:t>
            </a:r>
            <a:endParaRPr lang="en-US" dirty="0"/>
          </a:p>
        </p:txBody>
      </p:sp>
      <p:sp>
        <p:nvSpPr>
          <p:cNvPr id="3" name="Subtitle 2">
            <a:extLst>
              <a:ext uri="{FF2B5EF4-FFF2-40B4-BE49-F238E27FC236}">
                <a16:creationId xmlns:a16="http://schemas.microsoft.com/office/drawing/2014/main" id="{F4C8D8C1-1062-49B2-BB56-D9F8E5DA6EB6}"/>
              </a:ext>
            </a:extLst>
          </p:cNvPr>
          <p:cNvSpPr>
            <a:spLocks noGrp="1"/>
          </p:cNvSpPr>
          <p:nvPr>
            <p:ph type="subTitle" idx="1"/>
          </p:nvPr>
        </p:nvSpPr>
        <p:spPr/>
        <p:txBody>
          <a:bodyPr vert="horz" lIns="91440" tIns="0" rIns="91440" bIns="45720" rtlCol="0" anchor="t">
            <a:normAutofit/>
          </a:bodyPr>
          <a:lstStyle/>
          <a:p>
            <a:r>
              <a:rPr lang="en-US" dirty="0"/>
              <a:t>By Joshua Pravin Raj (</a:t>
            </a:r>
            <a:r>
              <a:rPr lang="en-US" dirty="0">
                <a:ea typeface="+mn-lt"/>
                <a:cs typeface="+mn-lt"/>
              </a:rPr>
              <a:t>2022MT93108)</a:t>
            </a:r>
          </a:p>
        </p:txBody>
      </p:sp>
    </p:spTree>
    <p:extLst>
      <p:ext uri="{BB962C8B-B14F-4D97-AF65-F5344CB8AC3E}">
        <p14:creationId xmlns:p14="http://schemas.microsoft.com/office/powerpoint/2010/main" val="42628684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F5F05-DA0A-4E0F-4C0A-55554610BBEF}"/>
              </a:ext>
            </a:extLst>
          </p:cNvPr>
          <p:cNvSpPr>
            <a:spLocks noGrp="1"/>
          </p:cNvSpPr>
          <p:nvPr>
            <p:ph type="title"/>
          </p:nvPr>
        </p:nvSpPr>
        <p:spPr/>
        <p:txBody>
          <a:bodyPr>
            <a:normAutofit fontScale="90000"/>
          </a:bodyPr>
          <a:lstStyle/>
          <a:p>
            <a:r>
              <a:rPr lang="en-US" dirty="0">
                <a:ea typeface="+mj-lt"/>
                <a:cs typeface="+mj-lt"/>
              </a:rPr>
              <a:t>Tactics for achieving</a:t>
            </a:r>
            <a:br>
              <a:rPr lang="en-US" dirty="0">
                <a:ea typeface="+mj-lt"/>
                <a:cs typeface="+mj-lt"/>
              </a:rPr>
            </a:br>
            <a:r>
              <a:rPr lang="en-US" dirty="0">
                <a:ea typeface="+mj-lt"/>
                <a:cs typeface="+mj-lt"/>
              </a:rPr>
              <a:t>Reusability and Maintainability</a:t>
            </a:r>
            <a:endParaRPr lang="en-US" dirty="0"/>
          </a:p>
        </p:txBody>
      </p:sp>
      <p:sp>
        <p:nvSpPr>
          <p:cNvPr id="3" name="Content Placeholder 2">
            <a:extLst>
              <a:ext uri="{FF2B5EF4-FFF2-40B4-BE49-F238E27FC236}">
                <a16:creationId xmlns:a16="http://schemas.microsoft.com/office/drawing/2014/main" id="{F79AAD4F-C7D5-134C-101D-51E79E3ACF7D}"/>
              </a:ext>
            </a:extLst>
          </p:cNvPr>
          <p:cNvSpPr>
            <a:spLocks noGrp="1"/>
          </p:cNvSpPr>
          <p:nvPr>
            <p:ph idx="1"/>
          </p:nvPr>
        </p:nvSpPr>
        <p:spPr/>
        <p:txBody>
          <a:bodyPr>
            <a:normAutofit/>
          </a:bodyPr>
          <a:lstStyle/>
          <a:p>
            <a:r>
              <a:rPr lang="en-US" dirty="0">
                <a:ea typeface="+mn-lt"/>
                <a:cs typeface="+mn-lt"/>
              </a:rPr>
              <a:t>The subscription process is implemented mainly for mobile-phones. All the subscriptions are maintained in a separate third-party Subscription platform.</a:t>
            </a:r>
            <a:endParaRPr lang="en-US" dirty="0"/>
          </a:p>
          <a:p>
            <a:r>
              <a:rPr lang="en-US" dirty="0">
                <a:ea typeface="+mn-lt"/>
                <a:cs typeface="+mn-lt"/>
              </a:rPr>
              <a:t>The same system is to be reused in future for even add-ons or other important products by using the same subscription process under the third-party subscription platform.</a:t>
            </a:r>
            <a:endParaRPr lang="en-US" dirty="0"/>
          </a:p>
          <a:p>
            <a:r>
              <a:rPr lang="en-US" dirty="0">
                <a:ea typeface="+mn-lt"/>
                <a:cs typeface="+mn-lt"/>
              </a:rPr>
              <a:t>All the subscription data are maintained simultaneously in both the third-party Subscription platform and in the Postgres database to prevent data loss.</a:t>
            </a:r>
            <a:endParaRPr lang="en-US" dirty="0"/>
          </a:p>
          <a:p>
            <a:r>
              <a:rPr lang="en-US" dirty="0">
                <a:ea typeface="+mn-lt"/>
                <a:cs typeface="+mn-lt"/>
              </a:rPr>
              <a:t>The Subscription system admin should be able to do any operations on behalf of the customer just by providing the email ID of the customer for easy debugging and maintenance</a:t>
            </a:r>
            <a:endParaRPr lang="en-US" dirty="0" err="1"/>
          </a:p>
        </p:txBody>
      </p:sp>
    </p:spTree>
    <p:extLst>
      <p:ext uri="{BB962C8B-B14F-4D97-AF65-F5344CB8AC3E}">
        <p14:creationId xmlns:p14="http://schemas.microsoft.com/office/powerpoint/2010/main" val="17689429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FFF9B-D396-8254-44C1-EC59DFA05B66}"/>
              </a:ext>
            </a:extLst>
          </p:cNvPr>
          <p:cNvSpPr>
            <a:spLocks noGrp="1"/>
          </p:cNvSpPr>
          <p:nvPr>
            <p:ph type="title"/>
          </p:nvPr>
        </p:nvSpPr>
        <p:spPr/>
        <p:txBody>
          <a:bodyPr/>
          <a:lstStyle/>
          <a:p>
            <a:r>
              <a:rPr lang="en-US" dirty="0">
                <a:ea typeface="Calibri Light"/>
                <a:cs typeface="Calibri Light"/>
              </a:rPr>
              <a:t>Utility Tree</a:t>
            </a:r>
            <a:endParaRPr lang="en-US" dirty="0"/>
          </a:p>
        </p:txBody>
      </p:sp>
    </p:spTree>
    <p:extLst>
      <p:ext uri="{BB962C8B-B14F-4D97-AF65-F5344CB8AC3E}">
        <p14:creationId xmlns:p14="http://schemas.microsoft.com/office/powerpoint/2010/main" val="2517752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6D12AB-04F9-A643-06EF-01E8F44A71AD}"/>
              </a:ext>
            </a:extLst>
          </p:cNvPr>
          <p:cNvSpPr txBox="1"/>
          <p:nvPr/>
        </p:nvSpPr>
        <p:spPr>
          <a:xfrm>
            <a:off x="592480" y="2684887"/>
            <a:ext cx="12448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dirty="0"/>
              <a:t>utility</a:t>
            </a:r>
          </a:p>
        </p:txBody>
      </p:sp>
      <p:sp>
        <p:nvSpPr>
          <p:cNvPr id="3" name="TextBox 2">
            <a:extLst>
              <a:ext uri="{FF2B5EF4-FFF2-40B4-BE49-F238E27FC236}">
                <a16:creationId xmlns:a16="http://schemas.microsoft.com/office/drawing/2014/main" id="{3425DB5E-7606-D23B-9F96-6B5D9A6FC688}"/>
              </a:ext>
            </a:extLst>
          </p:cNvPr>
          <p:cNvSpPr txBox="1"/>
          <p:nvPr/>
        </p:nvSpPr>
        <p:spPr>
          <a:xfrm>
            <a:off x="2103774" y="2710967"/>
            <a:ext cx="177686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dirty="0"/>
              <a:t>Security</a:t>
            </a:r>
          </a:p>
        </p:txBody>
      </p:sp>
      <p:sp>
        <p:nvSpPr>
          <p:cNvPr id="4" name="TextBox 3">
            <a:extLst>
              <a:ext uri="{FF2B5EF4-FFF2-40B4-BE49-F238E27FC236}">
                <a16:creationId xmlns:a16="http://schemas.microsoft.com/office/drawing/2014/main" id="{BC946537-0E84-17EC-7E7A-D42464AE499A}"/>
              </a:ext>
            </a:extLst>
          </p:cNvPr>
          <p:cNvSpPr txBox="1"/>
          <p:nvPr/>
        </p:nvSpPr>
        <p:spPr>
          <a:xfrm>
            <a:off x="3885230" y="1253504"/>
            <a:ext cx="249572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Data </a:t>
            </a:r>
            <a:endParaRPr lang="en-US"/>
          </a:p>
          <a:p>
            <a:pPr algn="l"/>
            <a:r>
              <a:rPr lang="en-US" b="1" dirty="0"/>
              <a:t>Confidentiality</a:t>
            </a:r>
            <a:endParaRPr lang="en-US" dirty="0"/>
          </a:p>
        </p:txBody>
      </p:sp>
      <p:sp>
        <p:nvSpPr>
          <p:cNvPr id="5" name="TextBox 4">
            <a:extLst>
              <a:ext uri="{FF2B5EF4-FFF2-40B4-BE49-F238E27FC236}">
                <a16:creationId xmlns:a16="http://schemas.microsoft.com/office/drawing/2014/main" id="{01D724F2-AC74-6C1D-C175-590BCD884FD3}"/>
              </a:ext>
            </a:extLst>
          </p:cNvPr>
          <p:cNvSpPr txBox="1"/>
          <p:nvPr/>
        </p:nvSpPr>
        <p:spPr>
          <a:xfrm>
            <a:off x="6680121" y="779051"/>
            <a:ext cx="491112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All data stored in the Subscription system should be encrypted with TrueCrypt. </a:t>
            </a:r>
            <a:r>
              <a:rPr lang="en-US" b="1" dirty="0">
                <a:ea typeface="+mn-lt"/>
                <a:cs typeface="+mn-lt"/>
              </a:rPr>
              <a:t>(H,M)</a:t>
            </a:r>
            <a:endParaRPr lang="en-US" b="1" dirty="0"/>
          </a:p>
        </p:txBody>
      </p:sp>
      <p:sp>
        <p:nvSpPr>
          <p:cNvPr id="6" name="TextBox 5">
            <a:extLst>
              <a:ext uri="{FF2B5EF4-FFF2-40B4-BE49-F238E27FC236}">
                <a16:creationId xmlns:a16="http://schemas.microsoft.com/office/drawing/2014/main" id="{6F9A8198-2170-57C0-0429-B486D45B22BC}"/>
              </a:ext>
            </a:extLst>
          </p:cNvPr>
          <p:cNvSpPr txBox="1"/>
          <p:nvPr/>
        </p:nvSpPr>
        <p:spPr>
          <a:xfrm>
            <a:off x="6686474" y="1905501"/>
            <a:ext cx="442229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Credit card transactions are secure 99.999% of the time. </a:t>
            </a:r>
            <a:r>
              <a:rPr lang="en-US" b="1" dirty="0">
                <a:ea typeface="+mn-lt"/>
                <a:cs typeface="+mn-lt"/>
              </a:rPr>
              <a:t>(H,M)</a:t>
            </a:r>
            <a:endParaRPr lang="en-US" b="1" dirty="0"/>
          </a:p>
        </p:txBody>
      </p:sp>
      <p:sp>
        <p:nvSpPr>
          <p:cNvPr id="7" name="TextBox 6">
            <a:extLst>
              <a:ext uri="{FF2B5EF4-FFF2-40B4-BE49-F238E27FC236}">
                <a16:creationId xmlns:a16="http://schemas.microsoft.com/office/drawing/2014/main" id="{C1CC1FF1-A973-96A1-0DA5-A407D7F65341}"/>
              </a:ext>
            </a:extLst>
          </p:cNvPr>
          <p:cNvSpPr txBox="1"/>
          <p:nvPr/>
        </p:nvSpPr>
        <p:spPr>
          <a:xfrm>
            <a:off x="3879880" y="3787931"/>
            <a:ext cx="251010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ea typeface="+mn-lt"/>
                <a:cs typeface="+mn-lt"/>
              </a:rPr>
              <a:t>Data Integrity</a:t>
            </a:r>
            <a:endParaRPr lang="en-US" b="1" dirty="0"/>
          </a:p>
        </p:txBody>
      </p:sp>
      <p:sp>
        <p:nvSpPr>
          <p:cNvPr id="8" name="TextBox 7">
            <a:extLst>
              <a:ext uri="{FF2B5EF4-FFF2-40B4-BE49-F238E27FC236}">
                <a16:creationId xmlns:a16="http://schemas.microsoft.com/office/drawing/2014/main" id="{BF404FA4-C962-6812-8F7D-6B8C48B65AD9}"/>
              </a:ext>
            </a:extLst>
          </p:cNvPr>
          <p:cNvSpPr txBox="1"/>
          <p:nvPr/>
        </p:nvSpPr>
        <p:spPr>
          <a:xfrm>
            <a:off x="6696504" y="2962071"/>
            <a:ext cx="459482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Customer's PII should never be stored in database. </a:t>
            </a:r>
            <a:r>
              <a:rPr lang="en-US" b="1" dirty="0">
                <a:ea typeface="+mn-lt"/>
                <a:cs typeface="+mn-lt"/>
              </a:rPr>
              <a:t>(H,M)</a:t>
            </a:r>
            <a:endParaRPr lang="en-US" b="1" dirty="0"/>
          </a:p>
        </p:txBody>
      </p:sp>
      <p:sp>
        <p:nvSpPr>
          <p:cNvPr id="9" name="TextBox 8">
            <a:extLst>
              <a:ext uri="{FF2B5EF4-FFF2-40B4-BE49-F238E27FC236}">
                <a16:creationId xmlns:a16="http://schemas.microsoft.com/office/drawing/2014/main" id="{1115F60B-0125-55D3-F808-583CE56F00AD}"/>
              </a:ext>
            </a:extLst>
          </p:cNvPr>
          <p:cNvSpPr txBox="1"/>
          <p:nvPr/>
        </p:nvSpPr>
        <p:spPr>
          <a:xfrm>
            <a:off x="6684468" y="3969488"/>
            <a:ext cx="4522937"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Third Party Payment Service provider's reference number should be generated 99.999% of the time. </a:t>
            </a:r>
            <a:r>
              <a:rPr lang="en-US" b="1" dirty="0">
                <a:ea typeface="+mn-lt"/>
                <a:cs typeface="+mn-lt"/>
              </a:rPr>
              <a:t>(H,M)</a:t>
            </a:r>
            <a:endParaRPr lang="en-US" b="1" dirty="0"/>
          </a:p>
        </p:txBody>
      </p:sp>
      <p:sp>
        <p:nvSpPr>
          <p:cNvPr id="10" name="TextBox 9">
            <a:extLst>
              <a:ext uri="{FF2B5EF4-FFF2-40B4-BE49-F238E27FC236}">
                <a16:creationId xmlns:a16="http://schemas.microsoft.com/office/drawing/2014/main" id="{71F755A3-9980-611B-D66E-472CA30F691F}"/>
              </a:ext>
            </a:extLst>
          </p:cNvPr>
          <p:cNvSpPr txBox="1"/>
          <p:nvPr/>
        </p:nvSpPr>
        <p:spPr>
          <a:xfrm>
            <a:off x="3878542" y="5635255"/>
            <a:ext cx="2395088" cy="37632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ea typeface="+mn-lt"/>
                <a:cs typeface="+mn-lt"/>
              </a:rPr>
              <a:t>Access Control</a:t>
            </a:r>
            <a:endParaRPr lang="en-US" b="1" dirty="0"/>
          </a:p>
        </p:txBody>
      </p:sp>
      <p:sp>
        <p:nvSpPr>
          <p:cNvPr id="11" name="TextBox 10">
            <a:extLst>
              <a:ext uri="{FF2B5EF4-FFF2-40B4-BE49-F238E27FC236}">
                <a16:creationId xmlns:a16="http://schemas.microsoft.com/office/drawing/2014/main" id="{024ED4C0-566C-2560-CB53-4D2A88F81B51}"/>
              </a:ext>
            </a:extLst>
          </p:cNvPr>
          <p:cNvSpPr txBox="1"/>
          <p:nvPr/>
        </p:nvSpPr>
        <p:spPr>
          <a:xfrm>
            <a:off x="6693160" y="5260776"/>
            <a:ext cx="453731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Customer has to authenticate his credit card with payment service provider before creating subscriptions. </a:t>
            </a:r>
            <a:r>
              <a:rPr lang="en-US" b="1" dirty="0">
                <a:ea typeface="+mn-lt"/>
                <a:cs typeface="+mn-lt"/>
              </a:rPr>
              <a:t>(H,M)</a:t>
            </a:r>
            <a:endParaRPr lang="en-US" b="1" dirty="0"/>
          </a:p>
        </p:txBody>
      </p:sp>
      <p:cxnSp>
        <p:nvCxnSpPr>
          <p:cNvPr id="18" name="Straight Arrow Connector 17">
            <a:extLst>
              <a:ext uri="{FF2B5EF4-FFF2-40B4-BE49-F238E27FC236}">
                <a16:creationId xmlns:a16="http://schemas.microsoft.com/office/drawing/2014/main" id="{A48265C8-7C4F-3174-5F2C-EBB6B0A41408}"/>
              </a:ext>
            </a:extLst>
          </p:cNvPr>
          <p:cNvCxnSpPr/>
          <p:nvPr/>
        </p:nvCxnSpPr>
        <p:spPr>
          <a:xfrm>
            <a:off x="1584385" y="2885536"/>
            <a:ext cx="511835" cy="86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58208A13-7A0C-C198-2963-3540972C7E58}"/>
              </a:ext>
            </a:extLst>
          </p:cNvPr>
          <p:cNvCxnSpPr/>
          <p:nvPr/>
        </p:nvCxnSpPr>
        <p:spPr>
          <a:xfrm flipV="1">
            <a:off x="3163199" y="1611883"/>
            <a:ext cx="756250" cy="118469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E05E6124-9165-6BE6-39CE-501FADA752BD}"/>
              </a:ext>
            </a:extLst>
          </p:cNvPr>
          <p:cNvCxnSpPr>
            <a:cxnSpLocks/>
          </p:cNvCxnSpPr>
          <p:nvPr/>
        </p:nvCxnSpPr>
        <p:spPr>
          <a:xfrm>
            <a:off x="3163199" y="2997858"/>
            <a:ext cx="756250" cy="10437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0391B956-1C3F-1099-F0DE-C6A802EF7BC7}"/>
              </a:ext>
            </a:extLst>
          </p:cNvPr>
          <p:cNvCxnSpPr>
            <a:cxnSpLocks/>
          </p:cNvCxnSpPr>
          <p:nvPr/>
        </p:nvCxnSpPr>
        <p:spPr>
          <a:xfrm>
            <a:off x="3062558" y="3084123"/>
            <a:ext cx="842514" cy="272594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a:extLst>
              <a:ext uri="{FF2B5EF4-FFF2-40B4-BE49-F238E27FC236}">
                <a16:creationId xmlns:a16="http://schemas.microsoft.com/office/drawing/2014/main" id="{EEEA005A-5895-1BDF-B2BB-B11596315830}"/>
              </a:ext>
            </a:extLst>
          </p:cNvPr>
          <p:cNvCxnSpPr>
            <a:cxnSpLocks/>
          </p:cNvCxnSpPr>
          <p:nvPr/>
        </p:nvCxnSpPr>
        <p:spPr>
          <a:xfrm flipV="1">
            <a:off x="5693613" y="1065544"/>
            <a:ext cx="957533" cy="48020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24D0DB4B-4FB1-F213-2439-DAB6A63EECF6}"/>
              </a:ext>
            </a:extLst>
          </p:cNvPr>
          <p:cNvCxnSpPr>
            <a:cxnSpLocks/>
          </p:cNvCxnSpPr>
          <p:nvPr/>
        </p:nvCxnSpPr>
        <p:spPr>
          <a:xfrm>
            <a:off x="5823009" y="1675143"/>
            <a:ext cx="957534" cy="5980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F85AE543-4FEC-B851-1E6B-62940B8ADEE1}"/>
              </a:ext>
            </a:extLst>
          </p:cNvPr>
          <p:cNvCxnSpPr>
            <a:cxnSpLocks/>
          </p:cNvCxnSpPr>
          <p:nvPr/>
        </p:nvCxnSpPr>
        <p:spPr>
          <a:xfrm flipV="1">
            <a:off x="5621726" y="3250901"/>
            <a:ext cx="1173194" cy="66710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3E315390-D471-B1E6-6409-CB69466E9436}"/>
              </a:ext>
            </a:extLst>
          </p:cNvPr>
          <p:cNvCxnSpPr>
            <a:cxnSpLocks/>
          </p:cNvCxnSpPr>
          <p:nvPr/>
        </p:nvCxnSpPr>
        <p:spPr>
          <a:xfrm>
            <a:off x="5693613" y="4061782"/>
            <a:ext cx="1101307" cy="55496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9F13B498-2028-2602-B91A-554E20C0682D}"/>
              </a:ext>
            </a:extLst>
          </p:cNvPr>
          <p:cNvCxnSpPr>
            <a:cxnSpLocks/>
          </p:cNvCxnSpPr>
          <p:nvPr/>
        </p:nvCxnSpPr>
        <p:spPr>
          <a:xfrm flipV="1">
            <a:off x="5837387" y="5752562"/>
            <a:ext cx="856892" cy="4888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362678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6D12AB-04F9-A643-06EF-01E8F44A71AD}"/>
              </a:ext>
            </a:extLst>
          </p:cNvPr>
          <p:cNvSpPr txBox="1"/>
          <p:nvPr/>
        </p:nvSpPr>
        <p:spPr>
          <a:xfrm>
            <a:off x="592480" y="2684887"/>
            <a:ext cx="12448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dirty="0"/>
              <a:t>utility</a:t>
            </a:r>
          </a:p>
        </p:txBody>
      </p:sp>
      <p:sp>
        <p:nvSpPr>
          <p:cNvPr id="3" name="TextBox 2">
            <a:extLst>
              <a:ext uri="{FF2B5EF4-FFF2-40B4-BE49-F238E27FC236}">
                <a16:creationId xmlns:a16="http://schemas.microsoft.com/office/drawing/2014/main" id="{3425DB5E-7606-D23B-9F96-6B5D9A6FC688}"/>
              </a:ext>
            </a:extLst>
          </p:cNvPr>
          <p:cNvSpPr txBox="1"/>
          <p:nvPr/>
        </p:nvSpPr>
        <p:spPr>
          <a:xfrm>
            <a:off x="2103774" y="2710967"/>
            <a:ext cx="177686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dirty="0">
                <a:ea typeface="+mn-lt"/>
                <a:cs typeface="+mn-lt"/>
              </a:rPr>
              <a:t>Reliability</a:t>
            </a:r>
            <a:endParaRPr lang="en-US" b="1" dirty="0"/>
          </a:p>
        </p:txBody>
      </p:sp>
      <p:sp>
        <p:nvSpPr>
          <p:cNvPr id="4" name="TextBox 3">
            <a:extLst>
              <a:ext uri="{FF2B5EF4-FFF2-40B4-BE49-F238E27FC236}">
                <a16:creationId xmlns:a16="http://schemas.microsoft.com/office/drawing/2014/main" id="{BC946537-0E84-17EC-7E7A-D42464AE499A}"/>
              </a:ext>
            </a:extLst>
          </p:cNvPr>
          <p:cNvSpPr txBox="1"/>
          <p:nvPr/>
        </p:nvSpPr>
        <p:spPr>
          <a:xfrm>
            <a:off x="3885230" y="1253504"/>
            <a:ext cx="249572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ea typeface="+mn-lt"/>
                <a:cs typeface="+mn-lt"/>
              </a:rPr>
              <a:t>Hardware </a:t>
            </a:r>
          </a:p>
          <a:p>
            <a:r>
              <a:rPr lang="en-US" b="1" dirty="0">
                <a:ea typeface="+mn-lt"/>
                <a:cs typeface="+mn-lt"/>
              </a:rPr>
              <a:t>Failure</a:t>
            </a:r>
            <a:endParaRPr lang="en-US" b="1" dirty="0"/>
          </a:p>
        </p:txBody>
      </p:sp>
      <p:sp>
        <p:nvSpPr>
          <p:cNvPr id="5" name="TextBox 4">
            <a:extLst>
              <a:ext uri="{FF2B5EF4-FFF2-40B4-BE49-F238E27FC236}">
                <a16:creationId xmlns:a16="http://schemas.microsoft.com/office/drawing/2014/main" id="{01D724F2-AC74-6C1D-C175-590BCD884FD3}"/>
              </a:ext>
            </a:extLst>
          </p:cNvPr>
          <p:cNvSpPr txBox="1"/>
          <p:nvPr/>
        </p:nvSpPr>
        <p:spPr>
          <a:xfrm>
            <a:off x="6680121" y="779051"/>
            <a:ext cx="491112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The Subscription system must be in operation for 99% of the year. </a:t>
            </a:r>
            <a:r>
              <a:rPr lang="en-US" b="1" dirty="0">
                <a:ea typeface="+mn-lt"/>
                <a:cs typeface="+mn-lt"/>
              </a:rPr>
              <a:t>(H,H)</a:t>
            </a:r>
          </a:p>
        </p:txBody>
      </p:sp>
      <p:sp>
        <p:nvSpPr>
          <p:cNvPr id="6" name="TextBox 5">
            <a:extLst>
              <a:ext uri="{FF2B5EF4-FFF2-40B4-BE49-F238E27FC236}">
                <a16:creationId xmlns:a16="http://schemas.microsoft.com/office/drawing/2014/main" id="{6F9A8198-2170-57C0-0429-B486D45B22BC}"/>
              </a:ext>
            </a:extLst>
          </p:cNvPr>
          <p:cNvSpPr txBox="1"/>
          <p:nvPr/>
        </p:nvSpPr>
        <p:spPr>
          <a:xfrm>
            <a:off x="6672097" y="1675463"/>
            <a:ext cx="442229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Whenever North Europe region faces any issues, it's request should be redirected to East Europe region's server in less than 3 seconds </a:t>
            </a:r>
            <a:r>
              <a:rPr lang="en-US" b="1" dirty="0">
                <a:ea typeface="+mn-lt"/>
                <a:cs typeface="+mn-lt"/>
              </a:rPr>
              <a:t>(H,M)</a:t>
            </a:r>
          </a:p>
        </p:txBody>
      </p:sp>
      <p:sp>
        <p:nvSpPr>
          <p:cNvPr id="7" name="TextBox 6">
            <a:extLst>
              <a:ext uri="{FF2B5EF4-FFF2-40B4-BE49-F238E27FC236}">
                <a16:creationId xmlns:a16="http://schemas.microsoft.com/office/drawing/2014/main" id="{C1CC1FF1-A973-96A1-0DA5-A407D7F65341}"/>
              </a:ext>
            </a:extLst>
          </p:cNvPr>
          <p:cNvSpPr txBox="1"/>
          <p:nvPr/>
        </p:nvSpPr>
        <p:spPr>
          <a:xfrm>
            <a:off x="3879880" y="4880610"/>
            <a:ext cx="251010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ea typeface="+mn-lt"/>
                <a:cs typeface="+mn-lt"/>
              </a:rPr>
              <a:t>Data </a:t>
            </a:r>
          </a:p>
          <a:p>
            <a:r>
              <a:rPr lang="en-US" b="1" dirty="0">
                <a:ea typeface="+mn-lt"/>
                <a:cs typeface="+mn-lt"/>
              </a:rPr>
              <a:t>Consumption</a:t>
            </a:r>
            <a:endParaRPr lang="en-US" b="1" dirty="0"/>
          </a:p>
        </p:txBody>
      </p:sp>
      <p:sp>
        <p:nvSpPr>
          <p:cNvPr id="8" name="TextBox 7">
            <a:extLst>
              <a:ext uri="{FF2B5EF4-FFF2-40B4-BE49-F238E27FC236}">
                <a16:creationId xmlns:a16="http://schemas.microsoft.com/office/drawing/2014/main" id="{BF404FA4-C962-6812-8F7D-6B8C48B65AD9}"/>
              </a:ext>
            </a:extLst>
          </p:cNvPr>
          <p:cNvSpPr txBox="1"/>
          <p:nvPr/>
        </p:nvSpPr>
        <p:spPr>
          <a:xfrm>
            <a:off x="6696504" y="2962071"/>
            <a:ext cx="459482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Power outage at North Europe region must be detected and traffic should be redirected to East Europe region's server in less than 10 seconds </a:t>
            </a:r>
            <a:r>
              <a:rPr lang="en-US" b="1" dirty="0">
                <a:ea typeface="+mn-lt"/>
                <a:cs typeface="+mn-lt"/>
              </a:rPr>
              <a:t>(M,L)</a:t>
            </a:r>
          </a:p>
        </p:txBody>
      </p:sp>
      <p:sp>
        <p:nvSpPr>
          <p:cNvPr id="9" name="TextBox 8">
            <a:extLst>
              <a:ext uri="{FF2B5EF4-FFF2-40B4-BE49-F238E27FC236}">
                <a16:creationId xmlns:a16="http://schemas.microsoft.com/office/drawing/2014/main" id="{1115F60B-0125-55D3-F808-583CE56F00AD}"/>
              </a:ext>
            </a:extLst>
          </p:cNvPr>
          <p:cNvSpPr txBox="1"/>
          <p:nvPr/>
        </p:nvSpPr>
        <p:spPr>
          <a:xfrm>
            <a:off x="6713222" y="4415186"/>
            <a:ext cx="452293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The subscription system should be able to support multiple devices </a:t>
            </a:r>
            <a:r>
              <a:rPr lang="en-US" b="1" dirty="0">
                <a:ea typeface="+mn-lt"/>
                <a:cs typeface="+mn-lt"/>
              </a:rPr>
              <a:t>(M,M)</a:t>
            </a:r>
          </a:p>
        </p:txBody>
      </p:sp>
      <p:sp>
        <p:nvSpPr>
          <p:cNvPr id="11" name="TextBox 10">
            <a:extLst>
              <a:ext uri="{FF2B5EF4-FFF2-40B4-BE49-F238E27FC236}">
                <a16:creationId xmlns:a16="http://schemas.microsoft.com/office/drawing/2014/main" id="{024ED4C0-566C-2560-CB53-4D2A88F81B51}"/>
              </a:ext>
            </a:extLst>
          </p:cNvPr>
          <p:cNvSpPr txBox="1"/>
          <p:nvPr/>
        </p:nvSpPr>
        <p:spPr>
          <a:xfrm>
            <a:off x="6693160" y="5533946"/>
            <a:ext cx="453731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All data in the subscription system should be backed up before end of each session. </a:t>
            </a:r>
            <a:r>
              <a:rPr lang="en-US" b="1" dirty="0">
                <a:ea typeface="+mn-lt"/>
                <a:cs typeface="+mn-lt"/>
              </a:rPr>
              <a:t>(H,M)</a:t>
            </a:r>
          </a:p>
        </p:txBody>
      </p:sp>
      <p:cxnSp>
        <p:nvCxnSpPr>
          <p:cNvPr id="18" name="Straight Arrow Connector 17">
            <a:extLst>
              <a:ext uri="{FF2B5EF4-FFF2-40B4-BE49-F238E27FC236}">
                <a16:creationId xmlns:a16="http://schemas.microsoft.com/office/drawing/2014/main" id="{A48265C8-7C4F-3174-5F2C-EBB6B0A41408}"/>
              </a:ext>
            </a:extLst>
          </p:cNvPr>
          <p:cNvCxnSpPr/>
          <p:nvPr/>
        </p:nvCxnSpPr>
        <p:spPr>
          <a:xfrm>
            <a:off x="1584385" y="2885536"/>
            <a:ext cx="511835" cy="86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58208A13-7A0C-C198-2963-3540972C7E58}"/>
              </a:ext>
            </a:extLst>
          </p:cNvPr>
          <p:cNvCxnSpPr/>
          <p:nvPr/>
        </p:nvCxnSpPr>
        <p:spPr>
          <a:xfrm flipV="1">
            <a:off x="3421991" y="1597506"/>
            <a:ext cx="497458" cy="12278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E05E6124-9165-6BE6-39CE-501FADA752BD}"/>
              </a:ext>
            </a:extLst>
          </p:cNvPr>
          <p:cNvCxnSpPr>
            <a:cxnSpLocks/>
          </p:cNvCxnSpPr>
          <p:nvPr/>
        </p:nvCxnSpPr>
        <p:spPr>
          <a:xfrm>
            <a:off x="3421991" y="3084122"/>
            <a:ext cx="439949" cy="205021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a:extLst>
              <a:ext uri="{FF2B5EF4-FFF2-40B4-BE49-F238E27FC236}">
                <a16:creationId xmlns:a16="http://schemas.microsoft.com/office/drawing/2014/main" id="{EEEA005A-5895-1BDF-B2BB-B11596315830}"/>
              </a:ext>
            </a:extLst>
          </p:cNvPr>
          <p:cNvCxnSpPr>
            <a:cxnSpLocks/>
          </p:cNvCxnSpPr>
          <p:nvPr/>
        </p:nvCxnSpPr>
        <p:spPr>
          <a:xfrm flipV="1">
            <a:off x="5161651" y="1108676"/>
            <a:ext cx="1489495" cy="33642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24D0DB4B-4FB1-F213-2439-DAB6A63EECF6}"/>
              </a:ext>
            </a:extLst>
          </p:cNvPr>
          <p:cNvCxnSpPr>
            <a:cxnSpLocks/>
          </p:cNvCxnSpPr>
          <p:nvPr/>
        </p:nvCxnSpPr>
        <p:spPr>
          <a:xfrm>
            <a:off x="5147274" y="1646389"/>
            <a:ext cx="1532628" cy="56934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F85AE543-4FEC-B851-1E6B-62940B8ADEE1}"/>
              </a:ext>
            </a:extLst>
          </p:cNvPr>
          <p:cNvCxnSpPr>
            <a:cxnSpLocks/>
          </p:cNvCxnSpPr>
          <p:nvPr/>
        </p:nvCxnSpPr>
        <p:spPr>
          <a:xfrm>
            <a:off x="5032255" y="1847670"/>
            <a:ext cx="1633270" cy="130259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3E315390-D471-B1E6-6409-CB69466E9436}"/>
              </a:ext>
            </a:extLst>
          </p:cNvPr>
          <p:cNvCxnSpPr>
            <a:cxnSpLocks/>
          </p:cNvCxnSpPr>
          <p:nvPr/>
        </p:nvCxnSpPr>
        <p:spPr>
          <a:xfrm flipV="1">
            <a:off x="5463576" y="4616750"/>
            <a:ext cx="1331344" cy="58084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9F13B498-2028-2602-B91A-554E20C0682D}"/>
              </a:ext>
            </a:extLst>
          </p:cNvPr>
          <p:cNvCxnSpPr>
            <a:cxnSpLocks/>
          </p:cNvCxnSpPr>
          <p:nvPr/>
        </p:nvCxnSpPr>
        <p:spPr>
          <a:xfrm>
            <a:off x="5521086" y="5470765"/>
            <a:ext cx="1173193" cy="28179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411116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6D12AB-04F9-A643-06EF-01E8F44A71AD}"/>
              </a:ext>
            </a:extLst>
          </p:cNvPr>
          <p:cNvSpPr txBox="1"/>
          <p:nvPr/>
        </p:nvSpPr>
        <p:spPr>
          <a:xfrm>
            <a:off x="592480" y="2684887"/>
            <a:ext cx="12448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dirty="0"/>
              <a:t>utility</a:t>
            </a:r>
          </a:p>
        </p:txBody>
      </p:sp>
      <p:sp>
        <p:nvSpPr>
          <p:cNvPr id="3" name="TextBox 2">
            <a:extLst>
              <a:ext uri="{FF2B5EF4-FFF2-40B4-BE49-F238E27FC236}">
                <a16:creationId xmlns:a16="http://schemas.microsoft.com/office/drawing/2014/main" id="{3425DB5E-7606-D23B-9F96-6B5D9A6FC688}"/>
              </a:ext>
            </a:extLst>
          </p:cNvPr>
          <p:cNvSpPr txBox="1"/>
          <p:nvPr/>
        </p:nvSpPr>
        <p:spPr>
          <a:xfrm>
            <a:off x="2103774" y="2710967"/>
            <a:ext cx="177686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dirty="0">
                <a:ea typeface="+mn-lt"/>
                <a:cs typeface="+mn-lt"/>
              </a:rPr>
              <a:t>Performance</a:t>
            </a:r>
            <a:endParaRPr lang="en-US" b="1"/>
          </a:p>
        </p:txBody>
      </p:sp>
      <p:sp>
        <p:nvSpPr>
          <p:cNvPr id="4" name="TextBox 3">
            <a:extLst>
              <a:ext uri="{FF2B5EF4-FFF2-40B4-BE49-F238E27FC236}">
                <a16:creationId xmlns:a16="http://schemas.microsoft.com/office/drawing/2014/main" id="{BC946537-0E84-17EC-7E7A-D42464AE499A}"/>
              </a:ext>
            </a:extLst>
          </p:cNvPr>
          <p:cNvSpPr txBox="1"/>
          <p:nvPr/>
        </p:nvSpPr>
        <p:spPr>
          <a:xfrm>
            <a:off x="3885230" y="865315"/>
            <a:ext cx="249572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ea typeface="+mn-lt"/>
                <a:cs typeface="+mn-lt"/>
              </a:rPr>
              <a:t>Data Latency</a:t>
            </a:r>
            <a:endParaRPr lang="en-US" b="1"/>
          </a:p>
        </p:txBody>
      </p:sp>
      <p:sp>
        <p:nvSpPr>
          <p:cNvPr id="5" name="TextBox 4">
            <a:extLst>
              <a:ext uri="{FF2B5EF4-FFF2-40B4-BE49-F238E27FC236}">
                <a16:creationId xmlns:a16="http://schemas.microsoft.com/office/drawing/2014/main" id="{01D724F2-AC74-6C1D-C175-590BCD884FD3}"/>
              </a:ext>
            </a:extLst>
          </p:cNvPr>
          <p:cNvSpPr txBox="1"/>
          <p:nvPr/>
        </p:nvSpPr>
        <p:spPr>
          <a:xfrm>
            <a:off x="6680121" y="779051"/>
            <a:ext cx="491112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Reduce storage latency in Postgres DB by less that 300 milliseconds </a:t>
            </a:r>
            <a:r>
              <a:rPr lang="en-US" b="1" dirty="0">
                <a:ea typeface="+mn-lt"/>
                <a:cs typeface="+mn-lt"/>
              </a:rPr>
              <a:t>(M,M)</a:t>
            </a:r>
          </a:p>
        </p:txBody>
      </p:sp>
      <p:sp>
        <p:nvSpPr>
          <p:cNvPr id="6" name="TextBox 5">
            <a:extLst>
              <a:ext uri="{FF2B5EF4-FFF2-40B4-BE49-F238E27FC236}">
                <a16:creationId xmlns:a16="http://schemas.microsoft.com/office/drawing/2014/main" id="{6F9A8198-2170-57C0-0429-B486D45B22BC}"/>
              </a:ext>
            </a:extLst>
          </p:cNvPr>
          <p:cNvSpPr txBox="1"/>
          <p:nvPr/>
        </p:nvSpPr>
        <p:spPr>
          <a:xfrm>
            <a:off x="6672097" y="1905501"/>
            <a:ext cx="442229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The payment transaction should be delivered from the third-party Payment Service Provider without any delays or wait times for the customer. </a:t>
            </a:r>
            <a:r>
              <a:rPr lang="en-US" b="1" dirty="0">
                <a:ea typeface="+mn-lt"/>
                <a:cs typeface="+mn-lt"/>
              </a:rPr>
              <a:t>(H,H)</a:t>
            </a:r>
          </a:p>
        </p:txBody>
      </p:sp>
      <p:sp>
        <p:nvSpPr>
          <p:cNvPr id="7" name="TextBox 6">
            <a:extLst>
              <a:ext uri="{FF2B5EF4-FFF2-40B4-BE49-F238E27FC236}">
                <a16:creationId xmlns:a16="http://schemas.microsoft.com/office/drawing/2014/main" id="{C1CC1FF1-A973-96A1-0DA5-A407D7F65341}"/>
              </a:ext>
            </a:extLst>
          </p:cNvPr>
          <p:cNvSpPr txBox="1"/>
          <p:nvPr/>
        </p:nvSpPr>
        <p:spPr>
          <a:xfrm>
            <a:off x="3879880" y="3787931"/>
            <a:ext cx="251010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ea typeface="+mn-lt"/>
                <a:cs typeface="+mn-lt"/>
              </a:rPr>
              <a:t>Transaction Throughput</a:t>
            </a:r>
            <a:endParaRPr lang="en-US" b="1" dirty="0"/>
          </a:p>
        </p:txBody>
      </p:sp>
      <p:sp>
        <p:nvSpPr>
          <p:cNvPr id="8" name="TextBox 7">
            <a:extLst>
              <a:ext uri="{FF2B5EF4-FFF2-40B4-BE49-F238E27FC236}">
                <a16:creationId xmlns:a16="http://schemas.microsoft.com/office/drawing/2014/main" id="{BF404FA4-C962-6812-8F7D-6B8C48B65AD9}"/>
              </a:ext>
            </a:extLst>
          </p:cNvPr>
          <p:cNvSpPr txBox="1"/>
          <p:nvPr/>
        </p:nvSpPr>
        <p:spPr>
          <a:xfrm>
            <a:off x="6682127" y="3263996"/>
            <a:ext cx="459482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The credit history check for the user should be done with the third-party Credit History Checker in less than 5 seconds </a:t>
            </a:r>
            <a:r>
              <a:rPr lang="en-US" b="1" dirty="0">
                <a:ea typeface="+mn-lt"/>
                <a:cs typeface="+mn-lt"/>
              </a:rPr>
              <a:t>(H,H)</a:t>
            </a:r>
          </a:p>
        </p:txBody>
      </p:sp>
      <p:sp>
        <p:nvSpPr>
          <p:cNvPr id="9" name="TextBox 8">
            <a:extLst>
              <a:ext uri="{FF2B5EF4-FFF2-40B4-BE49-F238E27FC236}">
                <a16:creationId xmlns:a16="http://schemas.microsoft.com/office/drawing/2014/main" id="{1115F60B-0125-55D3-F808-583CE56F00AD}"/>
              </a:ext>
            </a:extLst>
          </p:cNvPr>
          <p:cNvSpPr txBox="1"/>
          <p:nvPr/>
        </p:nvSpPr>
        <p:spPr>
          <a:xfrm>
            <a:off x="6670091" y="4515827"/>
            <a:ext cx="452293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New mobile-phone or add on products should be added in Third Party Subscription Platform within 20-man hours </a:t>
            </a:r>
            <a:r>
              <a:rPr lang="en-US" b="1" dirty="0">
                <a:ea typeface="+mn-lt"/>
                <a:cs typeface="+mn-lt"/>
              </a:rPr>
              <a:t>(L,L)</a:t>
            </a:r>
          </a:p>
        </p:txBody>
      </p:sp>
      <p:sp>
        <p:nvSpPr>
          <p:cNvPr id="10" name="TextBox 9">
            <a:extLst>
              <a:ext uri="{FF2B5EF4-FFF2-40B4-BE49-F238E27FC236}">
                <a16:creationId xmlns:a16="http://schemas.microsoft.com/office/drawing/2014/main" id="{71F755A3-9980-611B-D66E-472CA30F691F}"/>
              </a:ext>
            </a:extLst>
          </p:cNvPr>
          <p:cNvSpPr txBox="1"/>
          <p:nvPr/>
        </p:nvSpPr>
        <p:spPr>
          <a:xfrm>
            <a:off x="3878542" y="5635255"/>
            <a:ext cx="2395088" cy="37632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ea typeface="+mn-lt"/>
                <a:cs typeface="+mn-lt"/>
              </a:rPr>
              <a:t>New Products</a:t>
            </a:r>
            <a:endParaRPr lang="en-US" b="1" dirty="0"/>
          </a:p>
        </p:txBody>
      </p:sp>
      <p:sp>
        <p:nvSpPr>
          <p:cNvPr id="11" name="TextBox 10">
            <a:extLst>
              <a:ext uri="{FF2B5EF4-FFF2-40B4-BE49-F238E27FC236}">
                <a16:creationId xmlns:a16="http://schemas.microsoft.com/office/drawing/2014/main" id="{024ED4C0-566C-2560-CB53-4D2A88F81B51}"/>
              </a:ext>
            </a:extLst>
          </p:cNvPr>
          <p:cNvSpPr txBox="1"/>
          <p:nvPr/>
        </p:nvSpPr>
        <p:spPr>
          <a:xfrm>
            <a:off x="6678783" y="5677719"/>
            <a:ext cx="453731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Change the web user interface for new mobile-phone within 10-man hours </a:t>
            </a:r>
            <a:r>
              <a:rPr lang="en-US" b="1" dirty="0">
                <a:ea typeface="+mn-lt"/>
                <a:cs typeface="+mn-lt"/>
              </a:rPr>
              <a:t>(M,L)</a:t>
            </a:r>
          </a:p>
        </p:txBody>
      </p:sp>
      <p:cxnSp>
        <p:nvCxnSpPr>
          <p:cNvPr id="18" name="Straight Arrow Connector 17">
            <a:extLst>
              <a:ext uri="{FF2B5EF4-FFF2-40B4-BE49-F238E27FC236}">
                <a16:creationId xmlns:a16="http://schemas.microsoft.com/office/drawing/2014/main" id="{A48265C8-7C4F-3174-5F2C-EBB6B0A41408}"/>
              </a:ext>
            </a:extLst>
          </p:cNvPr>
          <p:cNvCxnSpPr/>
          <p:nvPr/>
        </p:nvCxnSpPr>
        <p:spPr>
          <a:xfrm>
            <a:off x="1584385" y="2885536"/>
            <a:ext cx="511835" cy="86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58208A13-7A0C-C198-2963-3540972C7E58}"/>
              </a:ext>
            </a:extLst>
          </p:cNvPr>
          <p:cNvCxnSpPr/>
          <p:nvPr/>
        </p:nvCxnSpPr>
        <p:spPr>
          <a:xfrm flipV="1">
            <a:off x="3163199" y="1065544"/>
            <a:ext cx="741873" cy="165914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E05E6124-9165-6BE6-39CE-501FADA752BD}"/>
              </a:ext>
            </a:extLst>
          </p:cNvPr>
          <p:cNvCxnSpPr>
            <a:cxnSpLocks/>
          </p:cNvCxnSpPr>
          <p:nvPr/>
        </p:nvCxnSpPr>
        <p:spPr>
          <a:xfrm>
            <a:off x="3163199" y="2997858"/>
            <a:ext cx="756250" cy="10437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0391B956-1C3F-1099-F0DE-C6A802EF7BC7}"/>
              </a:ext>
            </a:extLst>
          </p:cNvPr>
          <p:cNvCxnSpPr>
            <a:cxnSpLocks/>
          </p:cNvCxnSpPr>
          <p:nvPr/>
        </p:nvCxnSpPr>
        <p:spPr>
          <a:xfrm>
            <a:off x="3551388" y="5787065"/>
            <a:ext cx="324930" cy="862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a:extLst>
              <a:ext uri="{FF2B5EF4-FFF2-40B4-BE49-F238E27FC236}">
                <a16:creationId xmlns:a16="http://schemas.microsoft.com/office/drawing/2014/main" id="{EEEA005A-5895-1BDF-B2BB-B11596315830}"/>
              </a:ext>
            </a:extLst>
          </p:cNvPr>
          <p:cNvCxnSpPr>
            <a:cxnSpLocks/>
          </p:cNvCxnSpPr>
          <p:nvPr/>
        </p:nvCxnSpPr>
        <p:spPr>
          <a:xfrm flipV="1">
            <a:off x="5578595" y="1036790"/>
            <a:ext cx="1086928" cy="57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24D0DB4B-4FB1-F213-2439-DAB6A63EECF6}"/>
              </a:ext>
            </a:extLst>
          </p:cNvPr>
          <p:cNvCxnSpPr>
            <a:cxnSpLocks/>
          </p:cNvCxnSpPr>
          <p:nvPr/>
        </p:nvCxnSpPr>
        <p:spPr>
          <a:xfrm flipV="1">
            <a:off x="5362934" y="2402637"/>
            <a:ext cx="1259459" cy="17022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F85AE543-4FEC-B851-1E6B-62940B8ADEE1}"/>
              </a:ext>
            </a:extLst>
          </p:cNvPr>
          <p:cNvCxnSpPr>
            <a:cxnSpLocks/>
          </p:cNvCxnSpPr>
          <p:nvPr/>
        </p:nvCxnSpPr>
        <p:spPr>
          <a:xfrm>
            <a:off x="5362935" y="4076159"/>
            <a:ext cx="1245080" cy="2300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3E315390-D471-B1E6-6409-CB69466E9436}"/>
              </a:ext>
            </a:extLst>
          </p:cNvPr>
          <p:cNvCxnSpPr>
            <a:cxnSpLocks/>
          </p:cNvCxnSpPr>
          <p:nvPr/>
        </p:nvCxnSpPr>
        <p:spPr>
          <a:xfrm flipV="1">
            <a:off x="5621727" y="5091203"/>
            <a:ext cx="1015043" cy="71023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9F13B498-2028-2602-B91A-554E20C0682D}"/>
              </a:ext>
            </a:extLst>
          </p:cNvPr>
          <p:cNvCxnSpPr>
            <a:cxnSpLocks/>
          </p:cNvCxnSpPr>
          <p:nvPr/>
        </p:nvCxnSpPr>
        <p:spPr>
          <a:xfrm>
            <a:off x="5607349" y="5787066"/>
            <a:ext cx="1043799" cy="39681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TextBox 11">
            <a:extLst>
              <a:ext uri="{FF2B5EF4-FFF2-40B4-BE49-F238E27FC236}">
                <a16:creationId xmlns:a16="http://schemas.microsoft.com/office/drawing/2014/main" id="{30E08D6C-89EC-D5A8-3702-2B917FA5D501}"/>
              </a:ext>
            </a:extLst>
          </p:cNvPr>
          <p:cNvSpPr txBox="1"/>
          <p:nvPr/>
        </p:nvSpPr>
        <p:spPr>
          <a:xfrm>
            <a:off x="2089396" y="5600815"/>
            <a:ext cx="177686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dirty="0">
                <a:ea typeface="+mn-lt"/>
                <a:cs typeface="+mn-lt"/>
              </a:rPr>
              <a:t>Reusability</a:t>
            </a:r>
            <a:endParaRPr lang="en-US" b="1" dirty="0"/>
          </a:p>
        </p:txBody>
      </p:sp>
      <p:cxnSp>
        <p:nvCxnSpPr>
          <p:cNvPr id="13" name="Straight Arrow Connector 12">
            <a:extLst>
              <a:ext uri="{FF2B5EF4-FFF2-40B4-BE49-F238E27FC236}">
                <a16:creationId xmlns:a16="http://schemas.microsoft.com/office/drawing/2014/main" id="{25710DA8-2677-BC5C-A1B4-15F8303F6B24}"/>
              </a:ext>
            </a:extLst>
          </p:cNvPr>
          <p:cNvCxnSpPr>
            <a:cxnSpLocks/>
          </p:cNvCxnSpPr>
          <p:nvPr/>
        </p:nvCxnSpPr>
        <p:spPr>
          <a:xfrm>
            <a:off x="1584384" y="5789762"/>
            <a:ext cx="511835" cy="86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4CE05BEE-606B-4D98-4C44-0A568EE12335}"/>
              </a:ext>
            </a:extLst>
          </p:cNvPr>
          <p:cNvCxnSpPr/>
          <p:nvPr/>
        </p:nvCxnSpPr>
        <p:spPr>
          <a:xfrm flipH="1">
            <a:off x="1584385" y="2885536"/>
            <a:ext cx="14378" cy="2889847"/>
          </a:xfrm>
          <a:prstGeom prst="straightConnector1">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5696066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6D12AB-04F9-A643-06EF-01E8F44A71AD}"/>
              </a:ext>
            </a:extLst>
          </p:cNvPr>
          <p:cNvSpPr txBox="1"/>
          <p:nvPr/>
        </p:nvSpPr>
        <p:spPr>
          <a:xfrm>
            <a:off x="592480" y="2684887"/>
            <a:ext cx="12448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dirty="0"/>
              <a:t>utility</a:t>
            </a:r>
          </a:p>
        </p:txBody>
      </p:sp>
      <p:sp>
        <p:nvSpPr>
          <p:cNvPr id="3" name="TextBox 2">
            <a:extLst>
              <a:ext uri="{FF2B5EF4-FFF2-40B4-BE49-F238E27FC236}">
                <a16:creationId xmlns:a16="http://schemas.microsoft.com/office/drawing/2014/main" id="{3425DB5E-7606-D23B-9F96-6B5D9A6FC688}"/>
              </a:ext>
            </a:extLst>
          </p:cNvPr>
          <p:cNvSpPr txBox="1"/>
          <p:nvPr/>
        </p:nvSpPr>
        <p:spPr>
          <a:xfrm>
            <a:off x="2103774" y="2710967"/>
            <a:ext cx="177686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dirty="0">
                <a:ea typeface="+mn-lt"/>
                <a:cs typeface="+mn-lt"/>
              </a:rPr>
              <a:t>Portability</a:t>
            </a:r>
            <a:endParaRPr lang="en-US" b="1"/>
          </a:p>
        </p:txBody>
      </p:sp>
      <p:sp>
        <p:nvSpPr>
          <p:cNvPr id="4" name="TextBox 3">
            <a:extLst>
              <a:ext uri="{FF2B5EF4-FFF2-40B4-BE49-F238E27FC236}">
                <a16:creationId xmlns:a16="http://schemas.microsoft.com/office/drawing/2014/main" id="{BC946537-0E84-17EC-7E7A-D42464AE499A}"/>
              </a:ext>
            </a:extLst>
          </p:cNvPr>
          <p:cNvSpPr txBox="1"/>
          <p:nvPr/>
        </p:nvSpPr>
        <p:spPr>
          <a:xfrm>
            <a:off x="3971494" y="2604975"/>
            <a:ext cx="249572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ea typeface="+mn-lt"/>
                <a:cs typeface="+mn-lt"/>
              </a:rPr>
              <a:t>User </a:t>
            </a:r>
          </a:p>
          <a:p>
            <a:r>
              <a:rPr lang="en-US" b="1" dirty="0">
                <a:ea typeface="+mn-lt"/>
                <a:cs typeface="+mn-lt"/>
              </a:rPr>
              <a:t>Satisfaction</a:t>
            </a:r>
            <a:endParaRPr lang="en-US" b="1" dirty="0"/>
          </a:p>
        </p:txBody>
      </p:sp>
      <p:sp>
        <p:nvSpPr>
          <p:cNvPr id="5" name="TextBox 4">
            <a:extLst>
              <a:ext uri="{FF2B5EF4-FFF2-40B4-BE49-F238E27FC236}">
                <a16:creationId xmlns:a16="http://schemas.microsoft.com/office/drawing/2014/main" id="{01D724F2-AC74-6C1D-C175-590BCD884FD3}"/>
              </a:ext>
            </a:extLst>
          </p:cNvPr>
          <p:cNvSpPr txBox="1"/>
          <p:nvPr/>
        </p:nvSpPr>
        <p:spPr>
          <a:xfrm>
            <a:off x="6680121" y="779051"/>
            <a:ext cx="491112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The Order subscription page must be available in all popular web browsers </a:t>
            </a:r>
            <a:r>
              <a:rPr lang="en-US" b="1" dirty="0">
                <a:ea typeface="+mn-lt"/>
                <a:cs typeface="+mn-lt"/>
              </a:rPr>
              <a:t>(M,L)</a:t>
            </a:r>
          </a:p>
        </p:txBody>
      </p:sp>
      <p:sp>
        <p:nvSpPr>
          <p:cNvPr id="6" name="TextBox 5">
            <a:extLst>
              <a:ext uri="{FF2B5EF4-FFF2-40B4-BE49-F238E27FC236}">
                <a16:creationId xmlns:a16="http://schemas.microsoft.com/office/drawing/2014/main" id="{6F9A8198-2170-57C0-0429-B486D45B22BC}"/>
              </a:ext>
            </a:extLst>
          </p:cNvPr>
          <p:cNvSpPr txBox="1"/>
          <p:nvPr/>
        </p:nvSpPr>
        <p:spPr>
          <a:xfrm>
            <a:off x="6672097" y="1905501"/>
            <a:ext cx="442229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The subscription system should be available and responsive in all screen sizes and devices </a:t>
            </a:r>
            <a:r>
              <a:rPr lang="en-US" b="1" dirty="0">
                <a:ea typeface="+mn-lt"/>
                <a:cs typeface="+mn-lt"/>
              </a:rPr>
              <a:t>(L,L)</a:t>
            </a:r>
          </a:p>
        </p:txBody>
      </p:sp>
      <p:sp>
        <p:nvSpPr>
          <p:cNvPr id="8" name="TextBox 7">
            <a:extLst>
              <a:ext uri="{FF2B5EF4-FFF2-40B4-BE49-F238E27FC236}">
                <a16:creationId xmlns:a16="http://schemas.microsoft.com/office/drawing/2014/main" id="{BF404FA4-C962-6812-8F7D-6B8C48B65AD9}"/>
              </a:ext>
            </a:extLst>
          </p:cNvPr>
          <p:cNvSpPr txBox="1"/>
          <p:nvPr/>
        </p:nvSpPr>
        <p:spPr>
          <a:xfrm>
            <a:off x="6682127" y="3263996"/>
            <a:ext cx="459482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The order page should be accessible within 8 clicks </a:t>
            </a:r>
            <a:r>
              <a:rPr lang="en-US" b="1" dirty="0">
                <a:ea typeface="+mn-lt"/>
                <a:cs typeface="+mn-lt"/>
              </a:rPr>
              <a:t>(M,M)</a:t>
            </a:r>
          </a:p>
        </p:txBody>
      </p:sp>
      <p:sp>
        <p:nvSpPr>
          <p:cNvPr id="9" name="TextBox 8">
            <a:extLst>
              <a:ext uri="{FF2B5EF4-FFF2-40B4-BE49-F238E27FC236}">
                <a16:creationId xmlns:a16="http://schemas.microsoft.com/office/drawing/2014/main" id="{1115F60B-0125-55D3-F808-583CE56F00AD}"/>
              </a:ext>
            </a:extLst>
          </p:cNvPr>
          <p:cNvSpPr txBox="1"/>
          <p:nvPr/>
        </p:nvSpPr>
        <p:spPr>
          <a:xfrm>
            <a:off x="6670091" y="4515827"/>
            <a:ext cx="4522937"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The subscription system must be scaled up to handle new mobile-phone order traffic within 4-man hours </a:t>
            </a:r>
            <a:r>
              <a:rPr lang="en-US" b="1" dirty="0">
                <a:ea typeface="+mn-lt"/>
                <a:cs typeface="+mn-lt"/>
              </a:rPr>
              <a:t>(M,M)</a:t>
            </a:r>
          </a:p>
        </p:txBody>
      </p:sp>
      <p:sp>
        <p:nvSpPr>
          <p:cNvPr id="10" name="TextBox 9">
            <a:extLst>
              <a:ext uri="{FF2B5EF4-FFF2-40B4-BE49-F238E27FC236}">
                <a16:creationId xmlns:a16="http://schemas.microsoft.com/office/drawing/2014/main" id="{71F755A3-9980-611B-D66E-472CA30F691F}"/>
              </a:ext>
            </a:extLst>
          </p:cNvPr>
          <p:cNvSpPr txBox="1"/>
          <p:nvPr/>
        </p:nvSpPr>
        <p:spPr>
          <a:xfrm>
            <a:off x="3878542" y="5635255"/>
            <a:ext cx="239508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ea typeface="+mn-lt"/>
                <a:cs typeface="+mn-lt"/>
              </a:rPr>
              <a:t>New Products</a:t>
            </a:r>
            <a:endParaRPr lang="en-US" b="1" dirty="0"/>
          </a:p>
        </p:txBody>
      </p:sp>
      <p:sp>
        <p:nvSpPr>
          <p:cNvPr id="11" name="TextBox 10">
            <a:extLst>
              <a:ext uri="{FF2B5EF4-FFF2-40B4-BE49-F238E27FC236}">
                <a16:creationId xmlns:a16="http://schemas.microsoft.com/office/drawing/2014/main" id="{024ED4C0-566C-2560-CB53-4D2A88F81B51}"/>
              </a:ext>
            </a:extLst>
          </p:cNvPr>
          <p:cNvSpPr txBox="1"/>
          <p:nvPr/>
        </p:nvSpPr>
        <p:spPr>
          <a:xfrm>
            <a:off x="6678783" y="5677719"/>
            <a:ext cx="453731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The subscription system must be scaled down on normal days to older configuration within 1-man hour </a:t>
            </a:r>
            <a:r>
              <a:rPr lang="en-US" b="1" dirty="0">
                <a:ea typeface="+mn-lt"/>
                <a:cs typeface="+mn-lt"/>
              </a:rPr>
              <a:t>(L,L)</a:t>
            </a:r>
          </a:p>
        </p:txBody>
      </p:sp>
      <p:cxnSp>
        <p:nvCxnSpPr>
          <p:cNvPr id="18" name="Straight Arrow Connector 17">
            <a:extLst>
              <a:ext uri="{FF2B5EF4-FFF2-40B4-BE49-F238E27FC236}">
                <a16:creationId xmlns:a16="http://schemas.microsoft.com/office/drawing/2014/main" id="{A48265C8-7C4F-3174-5F2C-EBB6B0A41408}"/>
              </a:ext>
            </a:extLst>
          </p:cNvPr>
          <p:cNvCxnSpPr/>
          <p:nvPr/>
        </p:nvCxnSpPr>
        <p:spPr>
          <a:xfrm>
            <a:off x="1584385" y="2885536"/>
            <a:ext cx="511835" cy="86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58208A13-7A0C-C198-2963-3540972C7E58}"/>
              </a:ext>
            </a:extLst>
          </p:cNvPr>
          <p:cNvCxnSpPr/>
          <p:nvPr/>
        </p:nvCxnSpPr>
        <p:spPr>
          <a:xfrm>
            <a:off x="3479500" y="2954727"/>
            <a:ext cx="497459" cy="2300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0391B956-1C3F-1099-F0DE-C6A802EF7BC7}"/>
              </a:ext>
            </a:extLst>
          </p:cNvPr>
          <p:cNvCxnSpPr>
            <a:cxnSpLocks/>
          </p:cNvCxnSpPr>
          <p:nvPr/>
        </p:nvCxnSpPr>
        <p:spPr>
          <a:xfrm>
            <a:off x="3551388" y="5787065"/>
            <a:ext cx="324930" cy="862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a:extLst>
              <a:ext uri="{FF2B5EF4-FFF2-40B4-BE49-F238E27FC236}">
                <a16:creationId xmlns:a16="http://schemas.microsoft.com/office/drawing/2014/main" id="{EEEA005A-5895-1BDF-B2BB-B11596315830}"/>
              </a:ext>
            </a:extLst>
          </p:cNvPr>
          <p:cNvCxnSpPr>
            <a:cxnSpLocks/>
          </p:cNvCxnSpPr>
          <p:nvPr/>
        </p:nvCxnSpPr>
        <p:spPr>
          <a:xfrm flipV="1">
            <a:off x="5477954" y="1051167"/>
            <a:ext cx="1144437" cy="174540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24D0DB4B-4FB1-F213-2439-DAB6A63EECF6}"/>
              </a:ext>
            </a:extLst>
          </p:cNvPr>
          <p:cNvCxnSpPr>
            <a:cxnSpLocks/>
          </p:cNvCxnSpPr>
          <p:nvPr/>
        </p:nvCxnSpPr>
        <p:spPr>
          <a:xfrm flipV="1">
            <a:off x="5492330" y="2402637"/>
            <a:ext cx="1144440" cy="40831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F85AE543-4FEC-B851-1E6B-62940B8ADEE1}"/>
              </a:ext>
            </a:extLst>
          </p:cNvPr>
          <p:cNvCxnSpPr>
            <a:cxnSpLocks/>
          </p:cNvCxnSpPr>
          <p:nvPr/>
        </p:nvCxnSpPr>
        <p:spPr>
          <a:xfrm>
            <a:off x="5506708" y="2868461"/>
            <a:ext cx="1115684" cy="66998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3E315390-D471-B1E6-6409-CB69466E9436}"/>
              </a:ext>
            </a:extLst>
          </p:cNvPr>
          <p:cNvCxnSpPr>
            <a:cxnSpLocks/>
          </p:cNvCxnSpPr>
          <p:nvPr/>
        </p:nvCxnSpPr>
        <p:spPr>
          <a:xfrm flipV="1">
            <a:off x="5621727" y="5091203"/>
            <a:ext cx="1015043" cy="71023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9F13B498-2028-2602-B91A-554E20C0682D}"/>
              </a:ext>
            </a:extLst>
          </p:cNvPr>
          <p:cNvCxnSpPr>
            <a:cxnSpLocks/>
          </p:cNvCxnSpPr>
          <p:nvPr/>
        </p:nvCxnSpPr>
        <p:spPr>
          <a:xfrm>
            <a:off x="5607349" y="5787066"/>
            <a:ext cx="1043799" cy="39681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TextBox 11">
            <a:extLst>
              <a:ext uri="{FF2B5EF4-FFF2-40B4-BE49-F238E27FC236}">
                <a16:creationId xmlns:a16="http://schemas.microsoft.com/office/drawing/2014/main" id="{30E08D6C-89EC-D5A8-3702-2B917FA5D501}"/>
              </a:ext>
            </a:extLst>
          </p:cNvPr>
          <p:cNvSpPr txBox="1"/>
          <p:nvPr/>
        </p:nvSpPr>
        <p:spPr>
          <a:xfrm>
            <a:off x="2089396" y="5600815"/>
            <a:ext cx="177686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dirty="0">
                <a:ea typeface="+mn-lt"/>
                <a:cs typeface="+mn-lt"/>
              </a:rPr>
              <a:t>Scalability</a:t>
            </a:r>
            <a:endParaRPr lang="en-US" b="1" dirty="0"/>
          </a:p>
        </p:txBody>
      </p:sp>
      <p:cxnSp>
        <p:nvCxnSpPr>
          <p:cNvPr id="13" name="Straight Arrow Connector 12">
            <a:extLst>
              <a:ext uri="{FF2B5EF4-FFF2-40B4-BE49-F238E27FC236}">
                <a16:creationId xmlns:a16="http://schemas.microsoft.com/office/drawing/2014/main" id="{25710DA8-2677-BC5C-A1B4-15F8303F6B24}"/>
              </a:ext>
            </a:extLst>
          </p:cNvPr>
          <p:cNvCxnSpPr>
            <a:cxnSpLocks/>
          </p:cNvCxnSpPr>
          <p:nvPr/>
        </p:nvCxnSpPr>
        <p:spPr>
          <a:xfrm>
            <a:off x="1584384" y="5789762"/>
            <a:ext cx="511835" cy="86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4CE05BEE-606B-4D98-4C44-0A568EE12335}"/>
              </a:ext>
            </a:extLst>
          </p:cNvPr>
          <p:cNvCxnSpPr/>
          <p:nvPr/>
        </p:nvCxnSpPr>
        <p:spPr>
          <a:xfrm flipH="1">
            <a:off x="1584385" y="2885536"/>
            <a:ext cx="14378" cy="2889847"/>
          </a:xfrm>
          <a:prstGeom prst="straightConnector1">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9056898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3" name="Rectangle 182">
            <a:extLst>
              <a:ext uri="{FF2B5EF4-FFF2-40B4-BE49-F238E27FC236}">
                <a16:creationId xmlns:a16="http://schemas.microsoft.com/office/drawing/2014/main" id="{828D1E49-2A21-4A83-A0E0-FB1597B4B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5" name="Group 184">
            <a:extLst>
              <a:ext uri="{FF2B5EF4-FFF2-40B4-BE49-F238E27FC236}">
                <a16:creationId xmlns:a16="http://schemas.microsoft.com/office/drawing/2014/main" id="{088B852E-5494-418B-A833-75CF016A9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86" name="Freeform 5">
              <a:extLst>
                <a:ext uri="{FF2B5EF4-FFF2-40B4-BE49-F238E27FC236}">
                  <a16:creationId xmlns:a16="http://schemas.microsoft.com/office/drawing/2014/main" id="{DF31E3C1-1A46-4329-9F80-B576692FEE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7" name="Freeform 6">
              <a:extLst>
                <a:ext uri="{FF2B5EF4-FFF2-40B4-BE49-F238E27FC236}">
                  <a16:creationId xmlns:a16="http://schemas.microsoft.com/office/drawing/2014/main" id="{294B4592-99CA-47B1-816F-CE2D44F65B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8" name="Freeform 7">
              <a:extLst>
                <a:ext uri="{FF2B5EF4-FFF2-40B4-BE49-F238E27FC236}">
                  <a16:creationId xmlns:a16="http://schemas.microsoft.com/office/drawing/2014/main" id="{BF690E4C-72F8-4AC5-AF99-562763CC67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9" name="Freeform 8">
              <a:extLst>
                <a:ext uri="{FF2B5EF4-FFF2-40B4-BE49-F238E27FC236}">
                  <a16:creationId xmlns:a16="http://schemas.microsoft.com/office/drawing/2014/main" id="{F834CDD4-CAB8-4ACC-9AAC-5399C743DE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0" name="Freeform 9">
              <a:extLst>
                <a:ext uri="{FF2B5EF4-FFF2-40B4-BE49-F238E27FC236}">
                  <a16:creationId xmlns:a16="http://schemas.microsoft.com/office/drawing/2014/main" id="{1AEB045A-6821-475B-A28E-047437ABEF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1" name="Freeform 10">
              <a:extLst>
                <a:ext uri="{FF2B5EF4-FFF2-40B4-BE49-F238E27FC236}">
                  <a16:creationId xmlns:a16="http://schemas.microsoft.com/office/drawing/2014/main" id="{D9B790C0-3D34-4626-BAFB-6EB473F40C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 name="Freeform 11">
              <a:extLst>
                <a:ext uri="{FF2B5EF4-FFF2-40B4-BE49-F238E27FC236}">
                  <a16:creationId xmlns:a16="http://schemas.microsoft.com/office/drawing/2014/main" id="{EDA4D87F-91A4-4628-9A6E-F01820A7EE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3" name="Freeform 12">
              <a:extLst>
                <a:ext uri="{FF2B5EF4-FFF2-40B4-BE49-F238E27FC236}">
                  <a16:creationId xmlns:a16="http://schemas.microsoft.com/office/drawing/2014/main" id="{045DAB88-124C-459C-A889-DAE9C9BE285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4" name="Freeform 13">
              <a:extLst>
                <a:ext uri="{FF2B5EF4-FFF2-40B4-BE49-F238E27FC236}">
                  <a16:creationId xmlns:a16="http://schemas.microsoft.com/office/drawing/2014/main" id="{85D44010-1DAA-4CAC-B83F-7E3E8C455D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5" name="Freeform 14">
              <a:extLst>
                <a:ext uri="{FF2B5EF4-FFF2-40B4-BE49-F238E27FC236}">
                  <a16:creationId xmlns:a16="http://schemas.microsoft.com/office/drawing/2014/main" id="{E8C01D66-5C93-4A2E-AA74-DE97574EA4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6" name="Freeform 15">
              <a:extLst>
                <a:ext uri="{FF2B5EF4-FFF2-40B4-BE49-F238E27FC236}">
                  <a16:creationId xmlns:a16="http://schemas.microsoft.com/office/drawing/2014/main" id="{E2E1A6E1-6C4A-47D3-81E2-9F8624F1BB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7" name="Freeform 16">
              <a:extLst>
                <a:ext uri="{FF2B5EF4-FFF2-40B4-BE49-F238E27FC236}">
                  <a16:creationId xmlns:a16="http://schemas.microsoft.com/office/drawing/2014/main" id="{3E849CB5-4526-49DC-B77B-A20FDB7FFD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8" name="Freeform 17">
              <a:extLst>
                <a:ext uri="{FF2B5EF4-FFF2-40B4-BE49-F238E27FC236}">
                  <a16:creationId xmlns:a16="http://schemas.microsoft.com/office/drawing/2014/main" id="{5A18C8A4-FB2A-44C1-93D3-26C6DDFE0C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9" name="Freeform 18">
              <a:extLst>
                <a:ext uri="{FF2B5EF4-FFF2-40B4-BE49-F238E27FC236}">
                  <a16:creationId xmlns:a16="http://schemas.microsoft.com/office/drawing/2014/main" id="{85D014FD-8C5A-4071-B19E-4910AAB618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0" name="Freeform 19">
              <a:extLst>
                <a:ext uri="{FF2B5EF4-FFF2-40B4-BE49-F238E27FC236}">
                  <a16:creationId xmlns:a16="http://schemas.microsoft.com/office/drawing/2014/main" id="{A37D7262-3596-4026-9AD4-E94332E526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1" name="Freeform 20">
              <a:extLst>
                <a:ext uri="{FF2B5EF4-FFF2-40B4-BE49-F238E27FC236}">
                  <a16:creationId xmlns:a16="http://schemas.microsoft.com/office/drawing/2014/main" id="{187E37E0-AAC3-4B33-AF36-334ACCBD33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2" name="Freeform 21">
              <a:extLst>
                <a:ext uri="{FF2B5EF4-FFF2-40B4-BE49-F238E27FC236}">
                  <a16:creationId xmlns:a16="http://schemas.microsoft.com/office/drawing/2014/main" id="{409758BB-8A0E-4BEB-BC0C-F410AD98CD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 name="Freeform 22">
              <a:extLst>
                <a:ext uri="{FF2B5EF4-FFF2-40B4-BE49-F238E27FC236}">
                  <a16:creationId xmlns:a16="http://schemas.microsoft.com/office/drawing/2014/main" id="{97C4EFE2-9D25-4978-BD9A-873B492702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4" name="Freeform 23">
              <a:extLst>
                <a:ext uri="{FF2B5EF4-FFF2-40B4-BE49-F238E27FC236}">
                  <a16:creationId xmlns:a16="http://schemas.microsoft.com/office/drawing/2014/main" id="{9CCAF82A-A0E0-4B55-A97B-EFFAE79AF7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 name="Freeform 24">
              <a:extLst>
                <a:ext uri="{FF2B5EF4-FFF2-40B4-BE49-F238E27FC236}">
                  <a16:creationId xmlns:a16="http://schemas.microsoft.com/office/drawing/2014/main" id="{4F800DD8-3954-4F73-8807-16F1CFAC1E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 name="Freeform 25">
              <a:extLst>
                <a:ext uri="{FF2B5EF4-FFF2-40B4-BE49-F238E27FC236}">
                  <a16:creationId xmlns:a16="http://schemas.microsoft.com/office/drawing/2014/main" id="{84E1C91A-4B06-4852-918C-6380FA986B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95DE1EAE-F10B-8675-E5BB-2514A42CFD6C}"/>
              </a:ext>
            </a:extLst>
          </p:cNvPr>
          <p:cNvSpPr>
            <a:spLocks noGrp="1"/>
          </p:cNvSpPr>
          <p:nvPr>
            <p:ph type="title"/>
          </p:nvPr>
        </p:nvSpPr>
        <p:spPr>
          <a:xfrm>
            <a:off x="933632" y="4772"/>
            <a:ext cx="10488547" cy="1190912"/>
          </a:xfrm>
        </p:spPr>
        <p:txBody>
          <a:bodyPr vert="horz" lIns="228600" tIns="228600" rIns="228600" bIns="228600" rtlCol="0" anchor="ctr">
            <a:normAutofit/>
          </a:bodyPr>
          <a:lstStyle/>
          <a:p>
            <a:r>
              <a:rPr lang="en-US" dirty="0">
                <a:solidFill>
                  <a:schemeClr val="tx2"/>
                </a:solidFill>
              </a:rPr>
              <a:t>Software Architecture Diagram</a:t>
            </a:r>
          </a:p>
        </p:txBody>
      </p:sp>
      <p:sp>
        <p:nvSpPr>
          <p:cNvPr id="208" name="Rectangle 207">
            <a:extLst>
              <a:ext uri="{FF2B5EF4-FFF2-40B4-BE49-F238E27FC236}">
                <a16:creationId xmlns:a16="http://schemas.microsoft.com/office/drawing/2014/main" id="{E972DE0D-2E53-4159-ABD3-C60152426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030" y="2250281"/>
            <a:ext cx="4959318" cy="3678237"/>
          </a:xfrm>
          <a:prstGeom prst="rect">
            <a:avLst/>
          </a:prstGeom>
          <a:solidFill>
            <a:schemeClr val="bg1"/>
          </a:solidFill>
          <a:ln w="19050">
            <a:solidFill>
              <a:srgbClr val="EEE39C"/>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Graphical user interface, timeline&#10;&#10;Description automatically generated">
            <a:extLst>
              <a:ext uri="{FF2B5EF4-FFF2-40B4-BE49-F238E27FC236}">
                <a16:creationId xmlns:a16="http://schemas.microsoft.com/office/drawing/2014/main" id="{B6D14909-4B10-507B-EA9D-262818496CE1}"/>
              </a:ext>
            </a:extLst>
          </p:cNvPr>
          <p:cNvPicPr>
            <a:picLocks noGrp="1" noChangeAspect="1"/>
          </p:cNvPicPr>
          <p:nvPr>
            <p:ph idx="1"/>
          </p:nvPr>
        </p:nvPicPr>
        <p:blipFill rotWithShape="1">
          <a:blip r:embed="rId2"/>
          <a:srcRect t="6721" r="5406" b="25574"/>
          <a:stretch/>
        </p:blipFill>
        <p:spPr>
          <a:xfrm>
            <a:off x="197483" y="836989"/>
            <a:ext cx="11790901" cy="5939025"/>
          </a:xfrm>
          <a:prstGeom prst="rect">
            <a:avLst/>
          </a:prstGeom>
          <a:ln w="12700">
            <a:noFill/>
          </a:ln>
        </p:spPr>
      </p:pic>
    </p:spTree>
    <p:extLst>
      <p:ext uri="{BB962C8B-B14F-4D97-AF65-F5344CB8AC3E}">
        <p14:creationId xmlns:p14="http://schemas.microsoft.com/office/powerpoint/2010/main" val="38385219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3" name="Rectangle 182">
            <a:extLst>
              <a:ext uri="{FF2B5EF4-FFF2-40B4-BE49-F238E27FC236}">
                <a16:creationId xmlns:a16="http://schemas.microsoft.com/office/drawing/2014/main" id="{828D1E49-2A21-4A83-A0E0-FB1597B4B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5" name="Group 184">
            <a:extLst>
              <a:ext uri="{FF2B5EF4-FFF2-40B4-BE49-F238E27FC236}">
                <a16:creationId xmlns:a16="http://schemas.microsoft.com/office/drawing/2014/main" id="{088B852E-5494-418B-A833-75CF016A9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86" name="Freeform 5">
              <a:extLst>
                <a:ext uri="{FF2B5EF4-FFF2-40B4-BE49-F238E27FC236}">
                  <a16:creationId xmlns:a16="http://schemas.microsoft.com/office/drawing/2014/main" id="{DF31E3C1-1A46-4329-9F80-B576692FEE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7" name="Freeform 6">
              <a:extLst>
                <a:ext uri="{FF2B5EF4-FFF2-40B4-BE49-F238E27FC236}">
                  <a16:creationId xmlns:a16="http://schemas.microsoft.com/office/drawing/2014/main" id="{294B4592-99CA-47B1-816F-CE2D44F65B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8" name="Freeform 7">
              <a:extLst>
                <a:ext uri="{FF2B5EF4-FFF2-40B4-BE49-F238E27FC236}">
                  <a16:creationId xmlns:a16="http://schemas.microsoft.com/office/drawing/2014/main" id="{BF690E4C-72F8-4AC5-AF99-562763CC67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9" name="Freeform 8">
              <a:extLst>
                <a:ext uri="{FF2B5EF4-FFF2-40B4-BE49-F238E27FC236}">
                  <a16:creationId xmlns:a16="http://schemas.microsoft.com/office/drawing/2014/main" id="{F834CDD4-CAB8-4ACC-9AAC-5399C743DE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0" name="Freeform 9">
              <a:extLst>
                <a:ext uri="{FF2B5EF4-FFF2-40B4-BE49-F238E27FC236}">
                  <a16:creationId xmlns:a16="http://schemas.microsoft.com/office/drawing/2014/main" id="{1AEB045A-6821-475B-A28E-047437ABEF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1" name="Freeform 10">
              <a:extLst>
                <a:ext uri="{FF2B5EF4-FFF2-40B4-BE49-F238E27FC236}">
                  <a16:creationId xmlns:a16="http://schemas.microsoft.com/office/drawing/2014/main" id="{D9B790C0-3D34-4626-BAFB-6EB473F40C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 name="Freeform 11">
              <a:extLst>
                <a:ext uri="{FF2B5EF4-FFF2-40B4-BE49-F238E27FC236}">
                  <a16:creationId xmlns:a16="http://schemas.microsoft.com/office/drawing/2014/main" id="{EDA4D87F-91A4-4628-9A6E-F01820A7EE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3" name="Freeform 12">
              <a:extLst>
                <a:ext uri="{FF2B5EF4-FFF2-40B4-BE49-F238E27FC236}">
                  <a16:creationId xmlns:a16="http://schemas.microsoft.com/office/drawing/2014/main" id="{045DAB88-124C-459C-A889-DAE9C9BE285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4" name="Freeform 13">
              <a:extLst>
                <a:ext uri="{FF2B5EF4-FFF2-40B4-BE49-F238E27FC236}">
                  <a16:creationId xmlns:a16="http://schemas.microsoft.com/office/drawing/2014/main" id="{85D44010-1DAA-4CAC-B83F-7E3E8C455D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5" name="Freeform 14">
              <a:extLst>
                <a:ext uri="{FF2B5EF4-FFF2-40B4-BE49-F238E27FC236}">
                  <a16:creationId xmlns:a16="http://schemas.microsoft.com/office/drawing/2014/main" id="{E8C01D66-5C93-4A2E-AA74-DE97574EA4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6" name="Freeform 15">
              <a:extLst>
                <a:ext uri="{FF2B5EF4-FFF2-40B4-BE49-F238E27FC236}">
                  <a16:creationId xmlns:a16="http://schemas.microsoft.com/office/drawing/2014/main" id="{E2E1A6E1-6C4A-47D3-81E2-9F8624F1BB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7" name="Freeform 16">
              <a:extLst>
                <a:ext uri="{FF2B5EF4-FFF2-40B4-BE49-F238E27FC236}">
                  <a16:creationId xmlns:a16="http://schemas.microsoft.com/office/drawing/2014/main" id="{3E849CB5-4526-49DC-B77B-A20FDB7FFD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8" name="Freeform 17">
              <a:extLst>
                <a:ext uri="{FF2B5EF4-FFF2-40B4-BE49-F238E27FC236}">
                  <a16:creationId xmlns:a16="http://schemas.microsoft.com/office/drawing/2014/main" id="{5A18C8A4-FB2A-44C1-93D3-26C6DDFE0C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9" name="Freeform 18">
              <a:extLst>
                <a:ext uri="{FF2B5EF4-FFF2-40B4-BE49-F238E27FC236}">
                  <a16:creationId xmlns:a16="http://schemas.microsoft.com/office/drawing/2014/main" id="{85D014FD-8C5A-4071-B19E-4910AAB618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0" name="Freeform 19">
              <a:extLst>
                <a:ext uri="{FF2B5EF4-FFF2-40B4-BE49-F238E27FC236}">
                  <a16:creationId xmlns:a16="http://schemas.microsoft.com/office/drawing/2014/main" id="{A37D7262-3596-4026-9AD4-E94332E526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1" name="Freeform 20">
              <a:extLst>
                <a:ext uri="{FF2B5EF4-FFF2-40B4-BE49-F238E27FC236}">
                  <a16:creationId xmlns:a16="http://schemas.microsoft.com/office/drawing/2014/main" id="{187E37E0-AAC3-4B33-AF36-334ACCBD33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2" name="Freeform 21">
              <a:extLst>
                <a:ext uri="{FF2B5EF4-FFF2-40B4-BE49-F238E27FC236}">
                  <a16:creationId xmlns:a16="http://schemas.microsoft.com/office/drawing/2014/main" id="{409758BB-8A0E-4BEB-BC0C-F410AD98CD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 name="Freeform 22">
              <a:extLst>
                <a:ext uri="{FF2B5EF4-FFF2-40B4-BE49-F238E27FC236}">
                  <a16:creationId xmlns:a16="http://schemas.microsoft.com/office/drawing/2014/main" id="{97C4EFE2-9D25-4978-BD9A-873B492702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4" name="Freeform 23">
              <a:extLst>
                <a:ext uri="{FF2B5EF4-FFF2-40B4-BE49-F238E27FC236}">
                  <a16:creationId xmlns:a16="http://schemas.microsoft.com/office/drawing/2014/main" id="{9CCAF82A-A0E0-4B55-A97B-EFFAE79AF7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 name="Freeform 24">
              <a:extLst>
                <a:ext uri="{FF2B5EF4-FFF2-40B4-BE49-F238E27FC236}">
                  <a16:creationId xmlns:a16="http://schemas.microsoft.com/office/drawing/2014/main" id="{4F800DD8-3954-4F73-8807-16F1CFAC1E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 name="Freeform 25">
              <a:extLst>
                <a:ext uri="{FF2B5EF4-FFF2-40B4-BE49-F238E27FC236}">
                  <a16:creationId xmlns:a16="http://schemas.microsoft.com/office/drawing/2014/main" id="{84E1C91A-4B06-4852-918C-6380FA986B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95DE1EAE-F10B-8675-E5BB-2514A42CFD6C}"/>
              </a:ext>
            </a:extLst>
          </p:cNvPr>
          <p:cNvSpPr>
            <a:spLocks noGrp="1"/>
          </p:cNvSpPr>
          <p:nvPr>
            <p:ph type="title"/>
          </p:nvPr>
        </p:nvSpPr>
        <p:spPr>
          <a:xfrm>
            <a:off x="933632" y="4772"/>
            <a:ext cx="10488547" cy="1190912"/>
          </a:xfrm>
        </p:spPr>
        <p:txBody>
          <a:bodyPr vert="horz" lIns="228600" tIns="228600" rIns="228600" bIns="228600" rtlCol="0" anchor="ctr">
            <a:normAutofit/>
          </a:bodyPr>
          <a:lstStyle/>
          <a:p>
            <a:r>
              <a:rPr lang="en-US" dirty="0">
                <a:solidFill>
                  <a:schemeClr val="tx2"/>
                </a:solidFill>
              </a:rPr>
              <a:t>Context Diagram</a:t>
            </a:r>
          </a:p>
        </p:txBody>
      </p:sp>
      <p:sp>
        <p:nvSpPr>
          <p:cNvPr id="208" name="Rectangle 207">
            <a:extLst>
              <a:ext uri="{FF2B5EF4-FFF2-40B4-BE49-F238E27FC236}">
                <a16:creationId xmlns:a16="http://schemas.microsoft.com/office/drawing/2014/main" id="{E972DE0D-2E53-4159-ABD3-C60152426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030" y="2250281"/>
            <a:ext cx="4959318" cy="3678237"/>
          </a:xfrm>
          <a:prstGeom prst="rect">
            <a:avLst/>
          </a:prstGeom>
          <a:solidFill>
            <a:schemeClr val="bg1"/>
          </a:solidFill>
          <a:ln w="19050">
            <a:solidFill>
              <a:srgbClr val="EEE39C"/>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id="{B6D14909-4B10-507B-EA9D-262818496CE1}"/>
              </a:ext>
            </a:extLst>
          </p:cNvPr>
          <p:cNvPicPr>
            <a:picLocks noGrp="1" noChangeAspect="1"/>
          </p:cNvPicPr>
          <p:nvPr>
            <p:ph idx="1"/>
          </p:nvPr>
        </p:nvPicPr>
        <p:blipFill rotWithShape="1">
          <a:blip r:embed="rId2"/>
          <a:srcRect l="3052" r="3052"/>
          <a:stretch/>
        </p:blipFill>
        <p:spPr>
          <a:xfrm>
            <a:off x="197483" y="836989"/>
            <a:ext cx="11790901" cy="5939025"/>
          </a:xfrm>
          <a:prstGeom prst="rect">
            <a:avLst/>
          </a:prstGeom>
          <a:ln w="12700">
            <a:noFill/>
          </a:ln>
        </p:spPr>
      </p:pic>
    </p:spTree>
    <p:extLst>
      <p:ext uri="{BB962C8B-B14F-4D97-AF65-F5344CB8AC3E}">
        <p14:creationId xmlns:p14="http://schemas.microsoft.com/office/powerpoint/2010/main" val="22295646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3" name="Rectangle 182">
            <a:extLst>
              <a:ext uri="{FF2B5EF4-FFF2-40B4-BE49-F238E27FC236}">
                <a16:creationId xmlns:a16="http://schemas.microsoft.com/office/drawing/2014/main" id="{828D1E49-2A21-4A83-A0E0-FB1597B4B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5" name="Group 184">
            <a:extLst>
              <a:ext uri="{FF2B5EF4-FFF2-40B4-BE49-F238E27FC236}">
                <a16:creationId xmlns:a16="http://schemas.microsoft.com/office/drawing/2014/main" id="{088B852E-5494-418B-A833-75CF016A9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86" name="Freeform 5">
              <a:extLst>
                <a:ext uri="{FF2B5EF4-FFF2-40B4-BE49-F238E27FC236}">
                  <a16:creationId xmlns:a16="http://schemas.microsoft.com/office/drawing/2014/main" id="{DF31E3C1-1A46-4329-9F80-B576692FEE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7" name="Freeform 6">
              <a:extLst>
                <a:ext uri="{FF2B5EF4-FFF2-40B4-BE49-F238E27FC236}">
                  <a16:creationId xmlns:a16="http://schemas.microsoft.com/office/drawing/2014/main" id="{294B4592-99CA-47B1-816F-CE2D44F65B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8" name="Freeform 7">
              <a:extLst>
                <a:ext uri="{FF2B5EF4-FFF2-40B4-BE49-F238E27FC236}">
                  <a16:creationId xmlns:a16="http://schemas.microsoft.com/office/drawing/2014/main" id="{BF690E4C-72F8-4AC5-AF99-562763CC67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9" name="Freeform 8">
              <a:extLst>
                <a:ext uri="{FF2B5EF4-FFF2-40B4-BE49-F238E27FC236}">
                  <a16:creationId xmlns:a16="http://schemas.microsoft.com/office/drawing/2014/main" id="{F834CDD4-CAB8-4ACC-9AAC-5399C743DE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0" name="Freeform 9">
              <a:extLst>
                <a:ext uri="{FF2B5EF4-FFF2-40B4-BE49-F238E27FC236}">
                  <a16:creationId xmlns:a16="http://schemas.microsoft.com/office/drawing/2014/main" id="{1AEB045A-6821-475B-A28E-047437ABEF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1" name="Freeform 10">
              <a:extLst>
                <a:ext uri="{FF2B5EF4-FFF2-40B4-BE49-F238E27FC236}">
                  <a16:creationId xmlns:a16="http://schemas.microsoft.com/office/drawing/2014/main" id="{D9B790C0-3D34-4626-BAFB-6EB473F40C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 name="Freeform 11">
              <a:extLst>
                <a:ext uri="{FF2B5EF4-FFF2-40B4-BE49-F238E27FC236}">
                  <a16:creationId xmlns:a16="http://schemas.microsoft.com/office/drawing/2014/main" id="{EDA4D87F-91A4-4628-9A6E-F01820A7EE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3" name="Freeform 12">
              <a:extLst>
                <a:ext uri="{FF2B5EF4-FFF2-40B4-BE49-F238E27FC236}">
                  <a16:creationId xmlns:a16="http://schemas.microsoft.com/office/drawing/2014/main" id="{045DAB88-124C-459C-A889-DAE9C9BE285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4" name="Freeform 13">
              <a:extLst>
                <a:ext uri="{FF2B5EF4-FFF2-40B4-BE49-F238E27FC236}">
                  <a16:creationId xmlns:a16="http://schemas.microsoft.com/office/drawing/2014/main" id="{85D44010-1DAA-4CAC-B83F-7E3E8C455D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5" name="Freeform 14">
              <a:extLst>
                <a:ext uri="{FF2B5EF4-FFF2-40B4-BE49-F238E27FC236}">
                  <a16:creationId xmlns:a16="http://schemas.microsoft.com/office/drawing/2014/main" id="{E8C01D66-5C93-4A2E-AA74-DE97574EA4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6" name="Freeform 15">
              <a:extLst>
                <a:ext uri="{FF2B5EF4-FFF2-40B4-BE49-F238E27FC236}">
                  <a16:creationId xmlns:a16="http://schemas.microsoft.com/office/drawing/2014/main" id="{E2E1A6E1-6C4A-47D3-81E2-9F8624F1BB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7" name="Freeform 16">
              <a:extLst>
                <a:ext uri="{FF2B5EF4-FFF2-40B4-BE49-F238E27FC236}">
                  <a16:creationId xmlns:a16="http://schemas.microsoft.com/office/drawing/2014/main" id="{3E849CB5-4526-49DC-B77B-A20FDB7FFD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8" name="Freeform 17">
              <a:extLst>
                <a:ext uri="{FF2B5EF4-FFF2-40B4-BE49-F238E27FC236}">
                  <a16:creationId xmlns:a16="http://schemas.microsoft.com/office/drawing/2014/main" id="{5A18C8A4-FB2A-44C1-93D3-26C6DDFE0C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9" name="Freeform 18">
              <a:extLst>
                <a:ext uri="{FF2B5EF4-FFF2-40B4-BE49-F238E27FC236}">
                  <a16:creationId xmlns:a16="http://schemas.microsoft.com/office/drawing/2014/main" id="{85D014FD-8C5A-4071-B19E-4910AAB618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0" name="Freeform 19">
              <a:extLst>
                <a:ext uri="{FF2B5EF4-FFF2-40B4-BE49-F238E27FC236}">
                  <a16:creationId xmlns:a16="http://schemas.microsoft.com/office/drawing/2014/main" id="{A37D7262-3596-4026-9AD4-E94332E526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1" name="Freeform 20">
              <a:extLst>
                <a:ext uri="{FF2B5EF4-FFF2-40B4-BE49-F238E27FC236}">
                  <a16:creationId xmlns:a16="http://schemas.microsoft.com/office/drawing/2014/main" id="{187E37E0-AAC3-4B33-AF36-334ACCBD33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2" name="Freeform 21">
              <a:extLst>
                <a:ext uri="{FF2B5EF4-FFF2-40B4-BE49-F238E27FC236}">
                  <a16:creationId xmlns:a16="http://schemas.microsoft.com/office/drawing/2014/main" id="{409758BB-8A0E-4BEB-BC0C-F410AD98CD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 name="Freeform 22">
              <a:extLst>
                <a:ext uri="{FF2B5EF4-FFF2-40B4-BE49-F238E27FC236}">
                  <a16:creationId xmlns:a16="http://schemas.microsoft.com/office/drawing/2014/main" id="{97C4EFE2-9D25-4978-BD9A-873B492702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4" name="Freeform 23">
              <a:extLst>
                <a:ext uri="{FF2B5EF4-FFF2-40B4-BE49-F238E27FC236}">
                  <a16:creationId xmlns:a16="http://schemas.microsoft.com/office/drawing/2014/main" id="{9CCAF82A-A0E0-4B55-A97B-EFFAE79AF7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 name="Freeform 24">
              <a:extLst>
                <a:ext uri="{FF2B5EF4-FFF2-40B4-BE49-F238E27FC236}">
                  <a16:creationId xmlns:a16="http://schemas.microsoft.com/office/drawing/2014/main" id="{4F800DD8-3954-4F73-8807-16F1CFAC1E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 name="Freeform 25">
              <a:extLst>
                <a:ext uri="{FF2B5EF4-FFF2-40B4-BE49-F238E27FC236}">
                  <a16:creationId xmlns:a16="http://schemas.microsoft.com/office/drawing/2014/main" id="{84E1C91A-4B06-4852-918C-6380FA986B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95DE1EAE-F10B-8675-E5BB-2514A42CFD6C}"/>
              </a:ext>
            </a:extLst>
          </p:cNvPr>
          <p:cNvSpPr>
            <a:spLocks noGrp="1"/>
          </p:cNvSpPr>
          <p:nvPr>
            <p:ph type="title"/>
          </p:nvPr>
        </p:nvSpPr>
        <p:spPr>
          <a:xfrm>
            <a:off x="933632" y="4772"/>
            <a:ext cx="10488547" cy="1190912"/>
          </a:xfrm>
        </p:spPr>
        <p:txBody>
          <a:bodyPr vert="horz" lIns="228600" tIns="228600" rIns="228600" bIns="228600" rtlCol="0" anchor="ctr">
            <a:normAutofit/>
          </a:bodyPr>
          <a:lstStyle/>
          <a:p>
            <a:r>
              <a:rPr lang="en-US" dirty="0">
                <a:solidFill>
                  <a:schemeClr val="tx2"/>
                </a:solidFill>
              </a:rPr>
              <a:t>Component Diagram</a:t>
            </a:r>
          </a:p>
        </p:txBody>
      </p:sp>
      <p:sp>
        <p:nvSpPr>
          <p:cNvPr id="208" name="Rectangle 207">
            <a:extLst>
              <a:ext uri="{FF2B5EF4-FFF2-40B4-BE49-F238E27FC236}">
                <a16:creationId xmlns:a16="http://schemas.microsoft.com/office/drawing/2014/main" id="{E972DE0D-2E53-4159-ABD3-C60152426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030" y="2250281"/>
            <a:ext cx="4959318" cy="3678237"/>
          </a:xfrm>
          <a:prstGeom prst="rect">
            <a:avLst/>
          </a:prstGeom>
          <a:solidFill>
            <a:schemeClr val="bg1"/>
          </a:solidFill>
          <a:ln w="19050">
            <a:solidFill>
              <a:srgbClr val="EEE39C"/>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id="{B6D14909-4B10-507B-EA9D-262818496CE1}"/>
              </a:ext>
            </a:extLst>
          </p:cNvPr>
          <p:cNvPicPr>
            <a:picLocks noGrp="1" noChangeAspect="1"/>
          </p:cNvPicPr>
          <p:nvPr>
            <p:ph idx="1"/>
          </p:nvPr>
        </p:nvPicPr>
        <p:blipFill rotWithShape="1">
          <a:blip r:embed="rId2"/>
          <a:srcRect l="2430" r="15625" b="19128"/>
          <a:stretch/>
        </p:blipFill>
        <p:spPr>
          <a:xfrm>
            <a:off x="197483" y="836989"/>
            <a:ext cx="11794722" cy="5564991"/>
          </a:xfrm>
          <a:prstGeom prst="rect">
            <a:avLst/>
          </a:prstGeom>
          <a:ln w="12700">
            <a:noFill/>
          </a:ln>
        </p:spPr>
      </p:pic>
    </p:spTree>
    <p:extLst>
      <p:ext uri="{BB962C8B-B14F-4D97-AF65-F5344CB8AC3E}">
        <p14:creationId xmlns:p14="http://schemas.microsoft.com/office/powerpoint/2010/main" val="40789593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9AE15-F142-B22C-7E58-A00091621684}"/>
              </a:ext>
            </a:extLst>
          </p:cNvPr>
          <p:cNvSpPr>
            <a:spLocks noGrp="1"/>
          </p:cNvSpPr>
          <p:nvPr>
            <p:ph type="title"/>
          </p:nvPr>
        </p:nvSpPr>
        <p:spPr/>
        <p:txBody>
          <a:bodyPr/>
          <a:lstStyle/>
          <a:p>
            <a:r>
              <a:rPr lang="en-US" dirty="0">
                <a:ea typeface="+mj-lt"/>
                <a:cs typeface="+mj-lt"/>
              </a:rPr>
              <a:t>Working of the System</a:t>
            </a:r>
            <a:endParaRPr lang="en-US" dirty="0"/>
          </a:p>
        </p:txBody>
      </p:sp>
      <p:sp>
        <p:nvSpPr>
          <p:cNvPr id="3" name="Content Placeholder 2">
            <a:extLst>
              <a:ext uri="{FF2B5EF4-FFF2-40B4-BE49-F238E27FC236}">
                <a16:creationId xmlns:a16="http://schemas.microsoft.com/office/drawing/2014/main" id="{991F0822-6C6A-6CD4-1E96-E3F5307A4D5F}"/>
              </a:ext>
            </a:extLst>
          </p:cNvPr>
          <p:cNvSpPr>
            <a:spLocks noGrp="1"/>
          </p:cNvSpPr>
          <p:nvPr>
            <p:ph idx="1"/>
          </p:nvPr>
        </p:nvSpPr>
        <p:spPr>
          <a:xfrm>
            <a:off x="4730259" y="803186"/>
            <a:ext cx="7288287" cy="5679942"/>
          </a:xfrm>
        </p:spPr>
        <p:txBody>
          <a:bodyPr/>
          <a:lstStyle/>
          <a:p>
            <a:r>
              <a:rPr lang="en-US" dirty="0">
                <a:ea typeface="+mn-lt"/>
                <a:cs typeface="+mn-lt"/>
              </a:rPr>
              <a:t>A potential customer browses through the mobile-phone website and goes through the different mobile-phone models that are on sale on the website.</a:t>
            </a:r>
            <a:endParaRPr lang="en-US" dirty="0"/>
          </a:p>
          <a:p>
            <a:r>
              <a:rPr lang="en-US" dirty="0">
                <a:ea typeface="+mn-lt"/>
                <a:cs typeface="+mn-lt"/>
              </a:rPr>
              <a:t>The website is hosted in Microsoft Azure App Service.</a:t>
            </a:r>
            <a:endParaRPr lang="en-US" dirty="0"/>
          </a:p>
          <a:p>
            <a:r>
              <a:rPr lang="en-US" dirty="0">
                <a:ea typeface="+mn-lt"/>
                <a:cs typeface="+mn-lt"/>
              </a:rPr>
              <a:t>The App service in Azure is deployed among various regions within Europe with North Europe and West Europe being the primary region pair.</a:t>
            </a:r>
            <a:endParaRPr lang="en-US" dirty="0"/>
          </a:p>
          <a:p>
            <a:r>
              <a:rPr lang="en-US" dirty="0">
                <a:ea typeface="+mn-lt"/>
                <a:cs typeface="+mn-lt"/>
              </a:rPr>
              <a:t>The App service is also hosted with 8Gb RAM for normal days and scaled up to 16Gb whenever a new mobile-phone model is released.</a:t>
            </a:r>
            <a:endParaRPr lang="en-US" dirty="0"/>
          </a:p>
          <a:p>
            <a:r>
              <a:rPr lang="en-US" dirty="0">
                <a:ea typeface="+mn-lt"/>
                <a:cs typeface="+mn-lt"/>
              </a:rPr>
              <a:t>Once the user finds a desired mobile-phone from the website, the user clicks on Purchase, the website will provide an option to purchase the mobile-phone with both Normal purchase or Subscription.</a:t>
            </a:r>
            <a:endParaRPr lang="en-US" dirty="0"/>
          </a:p>
        </p:txBody>
      </p:sp>
    </p:spTree>
    <p:extLst>
      <p:ext uri="{BB962C8B-B14F-4D97-AF65-F5344CB8AC3E}">
        <p14:creationId xmlns:p14="http://schemas.microsoft.com/office/powerpoint/2010/main" val="2160126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9C523-2FAB-3B73-8D30-64C05EFE51BF}"/>
              </a:ext>
            </a:extLst>
          </p:cNvPr>
          <p:cNvSpPr>
            <a:spLocks noGrp="1"/>
          </p:cNvSpPr>
          <p:nvPr>
            <p:ph type="title"/>
          </p:nvPr>
        </p:nvSpPr>
        <p:spPr/>
        <p:txBody>
          <a:bodyPr/>
          <a:lstStyle/>
          <a:p>
            <a:r>
              <a:rPr lang="en-US" dirty="0">
                <a:ea typeface="+mj-lt"/>
                <a:cs typeface="+mj-lt"/>
              </a:rPr>
              <a:t>Purpose of the System (Goal)</a:t>
            </a:r>
            <a:endParaRPr lang="en-US" dirty="0"/>
          </a:p>
        </p:txBody>
      </p:sp>
      <p:sp>
        <p:nvSpPr>
          <p:cNvPr id="3" name="Content Placeholder 2">
            <a:extLst>
              <a:ext uri="{FF2B5EF4-FFF2-40B4-BE49-F238E27FC236}">
                <a16:creationId xmlns:a16="http://schemas.microsoft.com/office/drawing/2014/main" id="{AC1EEC37-5848-1240-2B65-A43550371741}"/>
              </a:ext>
            </a:extLst>
          </p:cNvPr>
          <p:cNvSpPr>
            <a:spLocks noGrp="1"/>
          </p:cNvSpPr>
          <p:nvPr>
            <p:ph idx="1"/>
          </p:nvPr>
        </p:nvSpPr>
        <p:spPr/>
        <p:txBody>
          <a:bodyPr/>
          <a:lstStyle/>
          <a:p>
            <a:r>
              <a:rPr lang="en-US" dirty="0">
                <a:ea typeface="+mn-lt"/>
                <a:cs typeface="+mn-lt"/>
              </a:rPr>
              <a:t>The goal of the system is to develop a web page which will allow customers to order a mobile-phone on a subscription basis.</a:t>
            </a:r>
            <a:endParaRPr lang="en-US" dirty="0"/>
          </a:p>
          <a:p>
            <a:r>
              <a:rPr lang="en-US" dirty="0">
                <a:ea typeface="+mn-lt"/>
                <a:cs typeface="+mn-lt"/>
              </a:rPr>
              <a:t>The web page should check customer's European credit history and initiate a 0 Euro Credit Card payment to initiate the subscription.</a:t>
            </a:r>
            <a:endParaRPr lang="en-US" dirty="0"/>
          </a:p>
          <a:p>
            <a:r>
              <a:rPr lang="en-US" dirty="0">
                <a:ea typeface="+mn-lt"/>
                <a:cs typeface="+mn-lt"/>
              </a:rPr>
              <a:t>A recurring payment of 'x' Euros should be deducted from the customer's Credit card every month.</a:t>
            </a:r>
            <a:endParaRPr lang="en-US" dirty="0"/>
          </a:p>
        </p:txBody>
      </p:sp>
    </p:spTree>
    <p:extLst>
      <p:ext uri="{BB962C8B-B14F-4D97-AF65-F5344CB8AC3E}">
        <p14:creationId xmlns:p14="http://schemas.microsoft.com/office/powerpoint/2010/main" val="40205847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92EA1-AE6F-DAFB-46E3-F76B7795B9A6}"/>
              </a:ext>
            </a:extLst>
          </p:cNvPr>
          <p:cNvSpPr>
            <a:spLocks noGrp="1"/>
          </p:cNvSpPr>
          <p:nvPr>
            <p:ph type="title"/>
          </p:nvPr>
        </p:nvSpPr>
        <p:spPr/>
        <p:txBody>
          <a:bodyPr/>
          <a:lstStyle/>
          <a:p>
            <a:r>
              <a:rPr lang="en-US" dirty="0">
                <a:ea typeface="+mj-lt"/>
                <a:cs typeface="+mj-lt"/>
              </a:rPr>
              <a:t>Working of the System</a:t>
            </a:r>
            <a:endParaRPr lang="en-US" dirty="0"/>
          </a:p>
        </p:txBody>
      </p:sp>
      <p:sp>
        <p:nvSpPr>
          <p:cNvPr id="3" name="Content Placeholder 2">
            <a:extLst>
              <a:ext uri="{FF2B5EF4-FFF2-40B4-BE49-F238E27FC236}">
                <a16:creationId xmlns:a16="http://schemas.microsoft.com/office/drawing/2014/main" id="{D1147638-AA59-5E46-C24F-AF3E18CCCB6E}"/>
              </a:ext>
            </a:extLst>
          </p:cNvPr>
          <p:cNvSpPr>
            <a:spLocks noGrp="1"/>
          </p:cNvSpPr>
          <p:nvPr>
            <p:ph idx="1"/>
          </p:nvPr>
        </p:nvSpPr>
        <p:spPr/>
        <p:txBody>
          <a:bodyPr>
            <a:normAutofit lnSpcReduction="10000"/>
          </a:bodyPr>
          <a:lstStyle/>
          <a:p>
            <a:r>
              <a:rPr lang="en-US" dirty="0">
                <a:ea typeface="+mn-lt"/>
                <a:cs typeface="+mn-lt"/>
              </a:rPr>
              <a:t>If the user clicks on Subscription, the website proceeds to ask the customer to provide personal information like Name, address etc.</a:t>
            </a:r>
            <a:endParaRPr lang="en-US" dirty="0"/>
          </a:p>
          <a:p>
            <a:r>
              <a:rPr lang="en-US" dirty="0">
                <a:ea typeface="+mn-lt"/>
                <a:cs typeface="+mn-lt"/>
              </a:rPr>
              <a:t>These PII (Personally Identifiable Information) is never stored in any database as per GDPR policy for Europe. </a:t>
            </a:r>
            <a:endParaRPr lang="en-US"/>
          </a:p>
          <a:p>
            <a:r>
              <a:rPr lang="en-US" dirty="0">
                <a:ea typeface="+mn-lt"/>
                <a:cs typeface="+mn-lt"/>
              </a:rPr>
              <a:t>The website sends all the data directly to third-party Credit History Checker API. </a:t>
            </a:r>
          </a:p>
          <a:p>
            <a:r>
              <a:rPr lang="en-US" dirty="0">
                <a:ea typeface="+mn-lt"/>
                <a:cs typeface="+mn-lt"/>
              </a:rPr>
              <a:t>Once the credit check history is checked completely and if the customer has an adequate Credit score, the website redirects the customer to a third-party payment session.</a:t>
            </a:r>
            <a:endParaRPr lang="en-US" dirty="0"/>
          </a:p>
          <a:p>
            <a:r>
              <a:rPr lang="en-US" dirty="0">
                <a:ea typeface="+mn-lt"/>
                <a:cs typeface="+mn-lt"/>
              </a:rPr>
              <a:t>The customer is prompted to provide his Credit card details and initiate a 0 Euro payment from that credit card for verification in the third-party Payment Service provider.</a:t>
            </a:r>
            <a:endParaRPr lang="en-US" dirty="0"/>
          </a:p>
        </p:txBody>
      </p:sp>
    </p:spTree>
    <p:extLst>
      <p:ext uri="{BB962C8B-B14F-4D97-AF65-F5344CB8AC3E}">
        <p14:creationId xmlns:p14="http://schemas.microsoft.com/office/powerpoint/2010/main" val="6134148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D1470-CC88-9813-9FA6-F6F3660A353C}"/>
              </a:ext>
            </a:extLst>
          </p:cNvPr>
          <p:cNvSpPr>
            <a:spLocks noGrp="1"/>
          </p:cNvSpPr>
          <p:nvPr>
            <p:ph type="title"/>
          </p:nvPr>
        </p:nvSpPr>
        <p:spPr/>
        <p:txBody>
          <a:bodyPr/>
          <a:lstStyle/>
          <a:p>
            <a:r>
              <a:rPr lang="en-US" dirty="0">
                <a:ea typeface="+mj-lt"/>
                <a:cs typeface="+mj-lt"/>
              </a:rPr>
              <a:t>Working of the System</a:t>
            </a:r>
            <a:endParaRPr lang="en-US" dirty="0"/>
          </a:p>
        </p:txBody>
      </p:sp>
      <p:sp>
        <p:nvSpPr>
          <p:cNvPr id="3" name="Content Placeholder 2">
            <a:extLst>
              <a:ext uri="{FF2B5EF4-FFF2-40B4-BE49-F238E27FC236}">
                <a16:creationId xmlns:a16="http://schemas.microsoft.com/office/drawing/2014/main" id="{29A523FF-0D3A-E74A-35C5-4F30D25C8C5D}"/>
              </a:ext>
            </a:extLst>
          </p:cNvPr>
          <p:cNvSpPr>
            <a:spLocks noGrp="1"/>
          </p:cNvSpPr>
          <p:nvPr>
            <p:ph idx="1"/>
          </p:nvPr>
        </p:nvSpPr>
        <p:spPr/>
        <p:txBody>
          <a:bodyPr/>
          <a:lstStyle/>
          <a:p>
            <a:r>
              <a:rPr lang="en-US" dirty="0">
                <a:ea typeface="+mn-lt"/>
                <a:cs typeface="+mn-lt"/>
              </a:rPr>
              <a:t>The reference number is provided by the third-party Payment service provider to the system. This reference number is stored in the Postgres database along with the Basic customer details and Order details.</a:t>
            </a:r>
            <a:endParaRPr lang="en-US" dirty="0"/>
          </a:p>
          <a:p>
            <a:r>
              <a:rPr lang="en-US" dirty="0">
                <a:ea typeface="+mn-lt"/>
                <a:cs typeface="+mn-lt"/>
              </a:rPr>
              <a:t>The Postgres database is also hosted in a database server in Microsoft Azure.</a:t>
            </a:r>
            <a:endParaRPr lang="en-US" dirty="0"/>
          </a:p>
          <a:p>
            <a:r>
              <a:rPr lang="en-US" dirty="0">
                <a:ea typeface="+mn-lt"/>
                <a:cs typeface="+mn-lt"/>
              </a:rPr>
              <a:t>Once the data is stored, the subscription is assigned to the particular customer in a third-party Subscription platform system.</a:t>
            </a:r>
            <a:endParaRPr lang="en-US" dirty="0"/>
          </a:p>
        </p:txBody>
      </p:sp>
    </p:spTree>
    <p:extLst>
      <p:ext uri="{BB962C8B-B14F-4D97-AF65-F5344CB8AC3E}">
        <p14:creationId xmlns:p14="http://schemas.microsoft.com/office/powerpoint/2010/main" val="20399836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3A328-4C4A-FE83-7299-F4396C6CCA00}"/>
              </a:ext>
            </a:extLst>
          </p:cNvPr>
          <p:cNvSpPr>
            <a:spLocks noGrp="1"/>
          </p:cNvSpPr>
          <p:nvPr>
            <p:ph type="title"/>
          </p:nvPr>
        </p:nvSpPr>
        <p:spPr/>
        <p:txBody>
          <a:bodyPr/>
          <a:lstStyle/>
          <a:p>
            <a:r>
              <a:rPr lang="en-US" dirty="0">
                <a:ea typeface="+mj-lt"/>
                <a:cs typeface="+mj-lt"/>
              </a:rPr>
              <a:t>Working of the System</a:t>
            </a:r>
          </a:p>
        </p:txBody>
      </p:sp>
      <p:sp>
        <p:nvSpPr>
          <p:cNvPr id="3" name="Content Placeholder 2">
            <a:extLst>
              <a:ext uri="{FF2B5EF4-FFF2-40B4-BE49-F238E27FC236}">
                <a16:creationId xmlns:a16="http://schemas.microsoft.com/office/drawing/2014/main" id="{447585FE-826C-FE99-04B2-E3136968F4A1}"/>
              </a:ext>
            </a:extLst>
          </p:cNvPr>
          <p:cNvSpPr>
            <a:spLocks noGrp="1"/>
          </p:cNvSpPr>
          <p:nvPr>
            <p:ph idx="1"/>
          </p:nvPr>
        </p:nvSpPr>
        <p:spPr/>
        <p:txBody>
          <a:bodyPr/>
          <a:lstStyle/>
          <a:p>
            <a:r>
              <a:rPr lang="en-US" dirty="0">
                <a:ea typeface="+mn-lt"/>
                <a:cs typeface="+mn-lt"/>
              </a:rPr>
              <a:t>Once the subscription is assigned, the website sends an email to the customer with the subscription details.</a:t>
            </a:r>
            <a:endParaRPr lang="en-US" dirty="0"/>
          </a:p>
          <a:p>
            <a:r>
              <a:rPr lang="en-US" dirty="0">
                <a:ea typeface="+mn-lt"/>
                <a:cs typeface="+mn-lt"/>
              </a:rPr>
              <a:t>The system using another third-party email operations vendor for sending the email to the customer.</a:t>
            </a:r>
            <a:endParaRPr lang="en-US" dirty="0"/>
          </a:p>
          <a:p>
            <a:r>
              <a:rPr lang="en-US" dirty="0">
                <a:ea typeface="+mn-lt"/>
                <a:cs typeface="+mn-lt"/>
              </a:rPr>
              <a:t>The content of the email is generated using a third-party vendor for creating contents as a template for various operations.</a:t>
            </a:r>
            <a:endParaRPr lang="en-US" dirty="0"/>
          </a:p>
          <a:p>
            <a:r>
              <a:rPr lang="en-US" dirty="0">
                <a:ea typeface="+mn-lt"/>
                <a:cs typeface="+mn-lt"/>
              </a:rPr>
              <a:t>The third-party subscription platform and the third-party payment service providers maintain the recurring payment model and deducts 'x' Euros from the customer's credit card every month.</a:t>
            </a:r>
            <a:endParaRPr lang="en-US" dirty="0"/>
          </a:p>
        </p:txBody>
      </p:sp>
    </p:spTree>
    <p:extLst>
      <p:ext uri="{BB962C8B-B14F-4D97-AF65-F5344CB8AC3E}">
        <p14:creationId xmlns:p14="http://schemas.microsoft.com/office/powerpoint/2010/main" val="28122718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720E1-89F0-D565-4FC7-5A3141D780E1}"/>
              </a:ext>
            </a:extLst>
          </p:cNvPr>
          <p:cNvSpPr>
            <a:spLocks noGrp="1"/>
          </p:cNvSpPr>
          <p:nvPr>
            <p:ph type="title"/>
          </p:nvPr>
        </p:nvSpPr>
        <p:spPr/>
        <p:txBody>
          <a:bodyPr/>
          <a:lstStyle/>
          <a:p>
            <a:r>
              <a:rPr lang="en-US" dirty="0">
                <a:cs typeface="Calibri Light"/>
              </a:rPr>
              <a:t>Key Learnings</a:t>
            </a:r>
            <a:endParaRPr lang="en-US" dirty="0"/>
          </a:p>
        </p:txBody>
      </p:sp>
    </p:spTree>
    <p:extLst>
      <p:ext uri="{BB962C8B-B14F-4D97-AF65-F5344CB8AC3E}">
        <p14:creationId xmlns:p14="http://schemas.microsoft.com/office/powerpoint/2010/main" val="12751237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63587-FC4C-D852-D493-B7FF0520B0D8}"/>
              </a:ext>
            </a:extLst>
          </p:cNvPr>
          <p:cNvSpPr>
            <a:spLocks noGrp="1"/>
          </p:cNvSpPr>
          <p:nvPr>
            <p:ph type="title"/>
          </p:nvPr>
        </p:nvSpPr>
        <p:spPr/>
        <p:txBody>
          <a:bodyPr/>
          <a:lstStyle/>
          <a:p>
            <a:r>
              <a:rPr lang="en-US" dirty="0">
                <a:ea typeface="+mj-lt"/>
                <a:cs typeface="+mj-lt"/>
              </a:rPr>
              <a:t>From this Assignment, I learnt,</a:t>
            </a:r>
            <a:endParaRPr lang="en-US" dirty="0"/>
          </a:p>
        </p:txBody>
      </p:sp>
      <p:sp>
        <p:nvSpPr>
          <p:cNvPr id="3" name="Content Placeholder 2">
            <a:extLst>
              <a:ext uri="{FF2B5EF4-FFF2-40B4-BE49-F238E27FC236}">
                <a16:creationId xmlns:a16="http://schemas.microsoft.com/office/drawing/2014/main" id="{CC63E94E-47FA-E7E5-1E42-3C26354B4F77}"/>
              </a:ext>
            </a:extLst>
          </p:cNvPr>
          <p:cNvSpPr>
            <a:spLocks noGrp="1"/>
          </p:cNvSpPr>
          <p:nvPr>
            <p:ph idx="1"/>
          </p:nvPr>
        </p:nvSpPr>
        <p:spPr/>
        <p:txBody>
          <a:bodyPr>
            <a:normAutofit/>
          </a:bodyPr>
          <a:lstStyle/>
          <a:p>
            <a:r>
              <a:rPr lang="en-US" dirty="0">
                <a:ea typeface="+mn-lt"/>
                <a:cs typeface="+mn-lt"/>
              </a:rPr>
              <a:t>Architecturally Significant Requirements are requirements from the Requirement document that are absolutely-necessary for the system to function without any issues.</a:t>
            </a:r>
            <a:endParaRPr lang="en-US" dirty="0"/>
          </a:p>
          <a:p>
            <a:r>
              <a:rPr lang="en-US" dirty="0">
                <a:ea typeface="+mn-lt"/>
                <a:cs typeface="+mn-lt"/>
              </a:rPr>
              <a:t>How to identify Architecturally Significant Requirements from the SRS document.</a:t>
            </a:r>
            <a:endParaRPr lang="en-US" dirty="0"/>
          </a:p>
          <a:p>
            <a:r>
              <a:rPr lang="en-US" dirty="0">
                <a:ea typeface="+mn-lt"/>
                <a:cs typeface="+mn-lt"/>
              </a:rPr>
              <a:t>How to identify Architecturally Significant Requirements from directly interacting with different stakeholders, in this case, all the third-party platforms.</a:t>
            </a:r>
          </a:p>
          <a:p>
            <a:r>
              <a:rPr lang="en-US" dirty="0">
                <a:ea typeface="+mn-lt"/>
                <a:cs typeface="+mn-lt"/>
              </a:rPr>
              <a:t>How to manage data for each requirement and delegate storage of Personally Identifiable Information in proper storage as per the European GDPR rules.</a:t>
            </a:r>
            <a:endParaRPr lang="en-US"/>
          </a:p>
        </p:txBody>
      </p:sp>
    </p:spTree>
    <p:extLst>
      <p:ext uri="{BB962C8B-B14F-4D97-AF65-F5344CB8AC3E}">
        <p14:creationId xmlns:p14="http://schemas.microsoft.com/office/powerpoint/2010/main" val="12945986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63587-FC4C-D852-D493-B7FF0520B0D8}"/>
              </a:ext>
            </a:extLst>
          </p:cNvPr>
          <p:cNvSpPr>
            <a:spLocks noGrp="1"/>
          </p:cNvSpPr>
          <p:nvPr>
            <p:ph type="title"/>
          </p:nvPr>
        </p:nvSpPr>
        <p:spPr/>
        <p:txBody>
          <a:bodyPr/>
          <a:lstStyle/>
          <a:p>
            <a:r>
              <a:rPr lang="en-US" dirty="0">
                <a:ea typeface="+mj-lt"/>
                <a:cs typeface="+mj-lt"/>
              </a:rPr>
              <a:t>From this Assignment, I learnt,</a:t>
            </a:r>
            <a:endParaRPr lang="en-US" dirty="0"/>
          </a:p>
        </p:txBody>
      </p:sp>
      <p:sp>
        <p:nvSpPr>
          <p:cNvPr id="3" name="Content Placeholder 2">
            <a:extLst>
              <a:ext uri="{FF2B5EF4-FFF2-40B4-BE49-F238E27FC236}">
                <a16:creationId xmlns:a16="http://schemas.microsoft.com/office/drawing/2014/main" id="{CC63E94E-47FA-E7E5-1E42-3C26354B4F77}"/>
              </a:ext>
            </a:extLst>
          </p:cNvPr>
          <p:cNvSpPr>
            <a:spLocks noGrp="1"/>
          </p:cNvSpPr>
          <p:nvPr>
            <p:ph idx="1"/>
          </p:nvPr>
        </p:nvSpPr>
        <p:spPr/>
        <p:txBody>
          <a:bodyPr>
            <a:normAutofit fontScale="92500"/>
          </a:bodyPr>
          <a:lstStyle/>
          <a:p>
            <a:r>
              <a:rPr lang="en-US" dirty="0">
                <a:ea typeface="+mn-lt"/>
                <a:cs typeface="+mn-lt"/>
              </a:rPr>
              <a:t>The website is developed with Asynchronous coding to reduce the wait time for the users since it is a multi-step process to create a subscription order through the website.</a:t>
            </a:r>
            <a:endParaRPr lang="en-US" dirty="0"/>
          </a:p>
          <a:p>
            <a:r>
              <a:rPr lang="en-US" dirty="0">
                <a:ea typeface="+mn-lt"/>
                <a:cs typeface="+mn-lt"/>
              </a:rPr>
              <a:t>The Postgres database should be hosted in a Cloud service provider instead of a local data center or virtual machine to improve scalability and reliability for different situations.</a:t>
            </a:r>
            <a:endParaRPr lang="en-US" dirty="0"/>
          </a:p>
          <a:p>
            <a:r>
              <a:rPr lang="en-US" dirty="0">
                <a:ea typeface="+mn-lt"/>
                <a:cs typeface="+mn-lt"/>
              </a:rPr>
              <a:t>The website should be deployed in a Cloud Service Provider's environment instead of a local virtual machine environment for better performance and scalability that the Cloud service provider provides for the developer.</a:t>
            </a:r>
            <a:endParaRPr lang="en-US" dirty="0"/>
          </a:p>
          <a:p>
            <a:r>
              <a:rPr lang="en-US" dirty="0">
                <a:ea typeface="+mn-lt"/>
                <a:cs typeface="+mn-lt"/>
              </a:rPr>
              <a:t>How to handle data and interact with different third-party vendors and how the system architecture should be developed keeping in mind the different stakeholders that are involved.</a:t>
            </a:r>
            <a:endParaRPr lang="en-US" dirty="0"/>
          </a:p>
        </p:txBody>
      </p:sp>
    </p:spTree>
    <p:extLst>
      <p:ext uri="{BB962C8B-B14F-4D97-AF65-F5344CB8AC3E}">
        <p14:creationId xmlns:p14="http://schemas.microsoft.com/office/powerpoint/2010/main" val="40369770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90905-5475-8C6F-CCCA-69816D0B73DB}"/>
              </a:ext>
            </a:extLst>
          </p:cNvPr>
          <p:cNvSpPr>
            <a:spLocks noGrp="1"/>
          </p:cNvSpPr>
          <p:nvPr>
            <p:ph type="title"/>
          </p:nvPr>
        </p:nvSpPr>
        <p:spPr/>
        <p:txBody>
          <a:bodyPr/>
          <a:lstStyle/>
          <a:p>
            <a:r>
              <a:rPr lang="en-US" dirty="0">
                <a:ea typeface="Calibri Light"/>
                <a:cs typeface="Calibri Light"/>
              </a:rPr>
              <a:t>Thank You</a:t>
            </a:r>
            <a:endParaRPr lang="en-US" dirty="0"/>
          </a:p>
        </p:txBody>
      </p:sp>
    </p:spTree>
    <p:extLst>
      <p:ext uri="{BB962C8B-B14F-4D97-AF65-F5344CB8AC3E}">
        <p14:creationId xmlns:p14="http://schemas.microsoft.com/office/powerpoint/2010/main" val="261700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AF6E5-FCA5-75E2-663E-815D45189D68}"/>
              </a:ext>
            </a:extLst>
          </p:cNvPr>
          <p:cNvSpPr>
            <a:spLocks noGrp="1"/>
          </p:cNvSpPr>
          <p:nvPr>
            <p:ph type="title"/>
          </p:nvPr>
        </p:nvSpPr>
        <p:spPr/>
        <p:txBody>
          <a:bodyPr/>
          <a:lstStyle/>
          <a:p>
            <a:r>
              <a:rPr lang="en-US" dirty="0">
                <a:ea typeface="+mj-lt"/>
                <a:cs typeface="+mj-lt"/>
              </a:rPr>
              <a:t>Functional Requirements</a:t>
            </a:r>
            <a:endParaRPr lang="en-US" dirty="0"/>
          </a:p>
        </p:txBody>
      </p:sp>
      <p:sp>
        <p:nvSpPr>
          <p:cNvPr id="3" name="Content Placeholder 2">
            <a:extLst>
              <a:ext uri="{FF2B5EF4-FFF2-40B4-BE49-F238E27FC236}">
                <a16:creationId xmlns:a16="http://schemas.microsoft.com/office/drawing/2014/main" id="{D8F4901B-073A-18E4-2650-A88798106D1A}"/>
              </a:ext>
            </a:extLst>
          </p:cNvPr>
          <p:cNvSpPr>
            <a:spLocks noGrp="1"/>
          </p:cNvSpPr>
          <p:nvPr>
            <p:ph idx="1"/>
          </p:nvPr>
        </p:nvSpPr>
        <p:spPr/>
        <p:txBody>
          <a:bodyPr>
            <a:normAutofit fontScale="92500" lnSpcReduction="20000"/>
          </a:bodyPr>
          <a:lstStyle/>
          <a:p>
            <a:r>
              <a:rPr lang="en-US" dirty="0">
                <a:ea typeface="+mn-lt"/>
                <a:cs typeface="+mn-lt"/>
              </a:rPr>
              <a:t>A customer must be able to browse through the website user interface and choose among different mobile-phones.</a:t>
            </a:r>
            <a:endParaRPr lang="en-US" dirty="0"/>
          </a:p>
          <a:p>
            <a:r>
              <a:rPr lang="en-US" dirty="0">
                <a:ea typeface="+mn-lt"/>
                <a:cs typeface="+mn-lt"/>
              </a:rPr>
              <a:t>Once the product is chosen, the user should be provided with an option to buy the mobile-phone as a one-time payment or through subscription.</a:t>
            </a:r>
            <a:endParaRPr lang="en-US" dirty="0"/>
          </a:p>
          <a:p>
            <a:r>
              <a:rPr lang="en-US" dirty="0">
                <a:ea typeface="+mn-lt"/>
                <a:cs typeface="+mn-lt"/>
              </a:rPr>
              <a:t>If the customer chooses "Subscription", the website should get the details of the customer.</a:t>
            </a:r>
            <a:endParaRPr lang="en-US" dirty="0"/>
          </a:p>
          <a:p>
            <a:r>
              <a:rPr lang="en-US" dirty="0">
                <a:ea typeface="+mn-lt"/>
                <a:cs typeface="+mn-lt"/>
              </a:rPr>
              <a:t>Once the customer provides his details, the system should run a Credit History check of the customer with third party Credit History Checker APIs</a:t>
            </a:r>
            <a:endParaRPr lang="en-US" dirty="0"/>
          </a:p>
          <a:p>
            <a:r>
              <a:rPr lang="en-US" dirty="0">
                <a:ea typeface="+mn-lt"/>
                <a:cs typeface="+mn-lt"/>
              </a:rPr>
              <a:t>Once the credit history of the customer is checked, the customer should be provided a payment gateway to initiate a 0 Euro payment and validate the Credit card.</a:t>
            </a:r>
            <a:endParaRPr lang="en-US" dirty="0"/>
          </a:p>
          <a:p>
            <a:r>
              <a:rPr lang="en-US" dirty="0">
                <a:ea typeface="+mn-lt"/>
                <a:cs typeface="+mn-lt"/>
              </a:rPr>
              <a:t>Once the Credit card of the customer is validated, assign the subscription for the mobile-phone to the customer and send Order details through email.</a:t>
            </a:r>
            <a:endParaRPr lang="en-US" dirty="0"/>
          </a:p>
        </p:txBody>
      </p:sp>
    </p:spTree>
    <p:extLst>
      <p:ext uri="{BB962C8B-B14F-4D97-AF65-F5344CB8AC3E}">
        <p14:creationId xmlns:p14="http://schemas.microsoft.com/office/powerpoint/2010/main" val="2596113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11697-D4A9-93A4-DA36-A9B2EA7CB0A2}"/>
              </a:ext>
            </a:extLst>
          </p:cNvPr>
          <p:cNvSpPr>
            <a:spLocks noGrp="1"/>
          </p:cNvSpPr>
          <p:nvPr>
            <p:ph type="title"/>
          </p:nvPr>
        </p:nvSpPr>
        <p:spPr/>
        <p:txBody>
          <a:bodyPr/>
          <a:lstStyle/>
          <a:p>
            <a:r>
              <a:rPr lang="en-US" dirty="0">
                <a:ea typeface="+mj-lt"/>
                <a:cs typeface="+mj-lt"/>
              </a:rPr>
              <a:t>Non-Functional Requirements</a:t>
            </a:r>
            <a:endParaRPr lang="en-US" dirty="0"/>
          </a:p>
        </p:txBody>
      </p:sp>
      <p:sp>
        <p:nvSpPr>
          <p:cNvPr id="3" name="Content Placeholder 2">
            <a:extLst>
              <a:ext uri="{FF2B5EF4-FFF2-40B4-BE49-F238E27FC236}">
                <a16:creationId xmlns:a16="http://schemas.microsoft.com/office/drawing/2014/main" id="{631AC90D-B431-6B05-977B-6F2C035FE1E4}"/>
              </a:ext>
            </a:extLst>
          </p:cNvPr>
          <p:cNvSpPr>
            <a:spLocks noGrp="1"/>
          </p:cNvSpPr>
          <p:nvPr>
            <p:ph idx="1"/>
          </p:nvPr>
        </p:nvSpPr>
        <p:spPr/>
        <p:txBody>
          <a:bodyPr>
            <a:normAutofit/>
          </a:bodyPr>
          <a:lstStyle/>
          <a:p>
            <a:r>
              <a:rPr lang="en-US" b="1" dirty="0">
                <a:ea typeface="+mn-lt"/>
                <a:cs typeface="+mn-lt"/>
              </a:rPr>
              <a:t>Security</a:t>
            </a:r>
            <a:r>
              <a:rPr lang="en-US" dirty="0">
                <a:ea typeface="+mn-lt"/>
                <a:cs typeface="+mn-lt"/>
              </a:rPr>
              <a:t> - The system should be completely secure as it involves Payment and customer's credit card details and customer's personal details for Credit History check</a:t>
            </a:r>
            <a:endParaRPr lang="en-US" dirty="0"/>
          </a:p>
          <a:p>
            <a:r>
              <a:rPr lang="en-US" b="1" dirty="0">
                <a:ea typeface="+mn-lt"/>
                <a:cs typeface="+mn-lt"/>
              </a:rPr>
              <a:t>Reliability </a:t>
            </a:r>
            <a:r>
              <a:rPr lang="en-US" dirty="0">
                <a:ea typeface="+mn-lt"/>
                <a:cs typeface="+mn-lt"/>
              </a:rPr>
              <a:t>- Since the order scenario involves many steps, the system should be reliable without any connectivity issues or API response issues for both internal and external APIs. </a:t>
            </a:r>
            <a:endParaRPr lang="en-US"/>
          </a:p>
          <a:p>
            <a:r>
              <a:rPr lang="en-US" b="1" dirty="0">
                <a:ea typeface="+mn-lt"/>
                <a:cs typeface="+mn-lt"/>
              </a:rPr>
              <a:t>Performance </a:t>
            </a:r>
            <a:r>
              <a:rPr lang="en-US" dirty="0">
                <a:ea typeface="+mn-lt"/>
                <a:cs typeface="+mn-lt"/>
              </a:rPr>
              <a:t>- All the API checks should be instant and the customer should have very little wait time since it is a purchase order transaction.</a:t>
            </a:r>
            <a:endParaRPr lang="en-US" dirty="0"/>
          </a:p>
          <a:p>
            <a:r>
              <a:rPr lang="en-US" b="1" dirty="0">
                <a:ea typeface="+mn-lt"/>
                <a:cs typeface="+mn-lt"/>
              </a:rPr>
              <a:t>Portability </a:t>
            </a:r>
            <a:r>
              <a:rPr lang="en-US" dirty="0">
                <a:ea typeface="+mn-lt"/>
                <a:cs typeface="+mn-lt"/>
              </a:rPr>
              <a:t>- The system should be able to work across different devices like mobile-phones and across different locations around the European region.</a:t>
            </a:r>
            <a:endParaRPr lang="en-US" dirty="0"/>
          </a:p>
        </p:txBody>
      </p:sp>
    </p:spTree>
    <p:extLst>
      <p:ext uri="{BB962C8B-B14F-4D97-AF65-F5344CB8AC3E}">
        <p14:creationId xmlns:p14="http://schemas.microsoft.com/office/powerpoint/2010/main" val="2222472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832DE-FE9D-4EB4-DED9-64119CF40397}"/>
              </a:ext>
            </a:extLst>
          </p:cNvPr>
          <p:cNvSpPr>
            <a:spLocks noGrp="1"/>
          </p:cNvSpPr>
          <p:nvPr>
            <p:ph type="title"/>
          </p:nvPr>
        </p:nvSpPr>
        <p:spPr/>
        <p:txBody>
          <a:bodyPr/>
          <a:lstStyle/>
          <a:p>
            <a:r>
              <a:rPr lang="en-US" dirty="0">
                <a:ea typeface="+mj-lt"/>
                <a:cs typeface="+mj-lt"/>
              </a:rPr>
              <a:t>Non-Functional Requirements</a:t>
            </a:r>
            <a:endParaRPr lang="en-US" dirty="0"/>
          </a:p>
        </p:txBody>
      </p:sp>
      <p:sp>
        <p:nvSpPr>
          <p:cNvPr id="3" name="Content Placeholder 2">
            <a:extLst>
              <a:ext uri="{FF2B5EF4-FFF2-40B4-BE49-F238E27FC236}">
                <a16:creationId xmlns:a16="http://schemas.microsoft.com/office/drawing/2014/main" id="{9B5BC9A3-4997-25DF-6B60-34B537216E1C}"/>
              </a:ext>
            </a:extLst>
          </p:cNvPr>
          <p:cNvSpPr>
            <a:spLocks noGrp="1"/>
          </p:cNvSpPr>
          <p:nvPr>
            <p:ph idx="1"/>
          </p:nvPr>
        </p:nvSpPr>
        <p:spPr/>
        <p:txBody>
          <a:bodyPr>
            <a:normAutofit fontScale="92500" lnSpcReduction="20000"/>
          </a:bodyPr>
          <a:lstStyle/>
          <a:p>
            <a:r>
              <a:rPr lang="en-US" b="1" dirty="0">
                <a:ea typeface="+mn-lt"/>
                <a:cs typeface="+mn-lt"/>
              </a:rPr>
              <a:t>Scalability </a:t>
            </a:r>
            <a:r>
              <a:rPr lang="en-US" dirty="0">
                <a:ea typeface="+mn-lt"/>
                <a:cs typeface="+mn-lt"/>
              </a:rPr>
              <a:t>- During new mobile-phone releases, the system should be scaled up to handle the extra web traffic on the website and should work fluently if there are many concurrent users as well. The system should be able to scaled back to old configurations if there are no new mobile-phone releases.</a:t>
            </a:r>
            <a:endParaRPr lang="en-US" dirty="0"/>
          </a:p>
          <a:p>
            <a:r>
              <a:rPr lang="en-US" b="1" dirty="0">
                <a:ea typeface="+mn-lt"/>
                <a:cs typeface="+mn-lt"/>
              </a:rPr>
              <a:t>Flexibility </a:t>
            </a:r>
            <a:r>
              <a:rPr lang="en-US" dirty="0">
                <a:ea typeface="+mn-lt"/>
                <a:cs typeface="+mn-lt"/>
              </a:rPr>
              <a:t>- During new mobile-phone releases, the website should be able to handle the extra web traffic on the website and should work fluently if there are many concurrent users</a:t>
            </a:r>
            <a:endParaRPr lang="en-US" dirty="0"/>
          </a:p>
          <a:p>
            <a:r>
              <a:rPr lang="en-US" b="1" dirty="0">
                <a:ea typeface="+mn-lt"/>
                <a:cs typeface="+mn-lt"/>
              </a:rPr>
              <a:t>Reusability </a:t>
            </a:r>
            <a:r>
              <a:rPr lang="en-US" dirty="0">
                <a:ea typeface="+mn-lt"/>
                <a:cs typeface="+mn-lt"/>
              </a:rPr>
              <a:t>- The system should be able to be used again for not only mobile-phones but also for add on products like headphones and phone cases as well.</a:t>
            </a:r>
            <a:endParaRPr lang="en-US" dirty="0"/>
          </a:p>
          <a:p>
            <a:r>
              <a:rPr lang="en-US" b="1" dirty="0">
                <a:ea typeface="+mn-lt"/>
                <a:cs typeface="+mn-lt"/>
              </a:rPr>
              <a:t>Maintainability </a:t>
            </a:r>
            <a:r>
              <a:rPr lang="en-US" dirty="0">
                <a:ea typeface="+mn-lt"/>
                <a:cs typeface="+mn-lt"/>
              </a:rPr>
              <a:t>- The system should be easily maintainable with an "Admin on Behalf of user" functionality for every API for easy debugging and maintenance.</a:t>
            </a:r>
            <a:endParaRPr lang="en-US" dirty="0"/>
          </a:p>
        </p:txBody>
      </p:sp>
    </p:spTree>
    <p:extLst>
      <p:ext uri="{BB962C8B-B14F-4D97-AF65-F5344CB8AC3E}">
        <p14:creationId xmlns:p14="http://schemas.microsoft.com/office/powerpoint/2010/main" val="31123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DCBEF-6FA0-6C54-CD16-224BD8CA810C}"/>
              </a:ext>
            </a:extLst>
          </p:cNvPr>
          <p:cNvSpPr>
            <a:spLocks noGrp="1"/>
          </p:cNvSpPr>
          <p:nvPr>
            <p:ph type="title"/>
          </p:nvPr>
        </p:nvSpPr>
        <p:spPr/>
        <p:txBody>
          <a:bodyPr/>
          <a:lstStyle/>
          <a:p>
            <a:r>
              <a:rPr lang="en-US" dirty="0">
                <a:ea typeface="+mj-lt"/>
                <a:cs typeface="+mj-lt"/>
              </a:rPr>
              <a:t>Tactics for achieving </a:t>
            </a:r>
            <a:br>
              <a:rPr lang="en-US" dirty="0">
                <a:ea typeface="+mj-lt"/>
                <a:cs typeface="+mj-lt"/>
              </a:rPr>
            </a:br>
            <a:r>
              <a:rPr lang="en-US" dirty="0">
                <a:ea typeface="+mj-lt"/>
                <a:cs typeface="+mj-lt"/>
              </a:rPr>
              <a:t>Security</a:t>
            </a:r>
            <a:endParaRPr lang="en-US" dirty="0"/>
          </a:p>
        </p:txBody>
      </p:sp>
      <p:sp>
        <p:nvSpPr>
          <p:cNvPr id="3" name="Content Placeholder 2">
            <a:extLst>
              <a:ext uri="{FF2B5EF4-FFF2-40B4-BE49-F238E27FC236}">
                <a16:creationId xmlns:a16="http://schemas.microsoft.com/office/drawing/2014/main" id="{BCAB197A-5BF9-2BE9-C8EE-071ED5AB68D4}"/>
              </a:ext>
            </a:extLst>
          </p:cNvPr>
          <p:cNvSpPr>
            <a:spLocks noGrp="1"/>
          </p:cNvSpPr>
          <p:nvPr>
            <p:ph idx="1"/>
          </p:nvPr>
        </p:nvSpPr>
        <p:spPr>
          <a:xfrm>
            <a:off x="4859655" y="803186"/>
            <a:ext cx="6540665" cy="5449905"/>
          </a:xfrm>
        </p:spPr>
        <p:txBody>
          <a:bodyPr>
            <a:normAutofit fontScale="92500" lnSpcReduction="20000"/>
          </a:bodyPr>
          <a:lstStyle/>
          <a:p>
            <a:r>
              <a:rPr lang="en-US" dirty="0">
                <a:ea typeface="+mn-lt"/>
                <a:cs typeface="+mn-lt"/>
              </a:rPr>
              <a:t>Third Party Credit History Checker API is used with </a:t>
            </a:r>
            <a:r>
              <a:rPr lang="en-US" b="1" dirty="0">
                <a:ea typeface="+mn-lt"/>
                <a:cs typeface="+mn-lt"/>
              </a:rPr>
              <a:t>OAuth authentication</a:t>
            </a:r>
            <a:r>
              <a:rPr lang="en-US" dirty="0">
                <a:ea typeface="+mn-lt"/>
                <a:cs typeface="+mn-lt"/>
              </a:rPr>
              <a:t> to provide secure Credit History check of the customer.</a:t>
            </a:r>
            <a:endParaRPr lang="en-US" dirty="0"/>
          </a:p>
          <a:p>
            <a:r>
              <a:rPr lang="en-US" dirty="0">
                <a:ea typeface="+mn-lt"/>
                <a:cs typeface="+mn-lt"/>
              </a:rPr>
              <a:t>A new user instance is created for the customer in the third-party Payment Service Provider's services which will maintain the customer's personal details. The system will </a:t>
            </a:r>
            <a:r>
              <a:rPr lang="en-US" b="1" dirty="0">
                <a:ea typeface="+mn-lt"/>
                <a:cs typeface="+mn-lt"/>
              </a:rPr>
              <a:t>not store any customer data</a:t>
            </a:r>
            <a:r>
              <a:rPr lang="en-US" dirty="0">
                <a:ea typeface="+mn-lt"/>
                <a:cs typeface="+mn-lt"/>
              </a:rPr>
              <a:t> as per GDPR rules.</a:t>
            </a:r>
            <a:endParaRPr lang="en-US" dirty="0"/>
          </a:p>
          <a:p>
            <a:r>
              <a:rPr lang="en-US" dirty="0">
                <a:ea typeface="+mn-lt"/>
                <a:cs typeface="+mn-lt"/>
              </a:rPr>
              <a:t>The subscription data is stored in Azure database which has a Postgres database with data security provided by Microsoft Azure.</a:t>
            </a:r>
            <a:endParaRPr lang="en-US" dirty="0"/>
          </a:p>
          <a:p>
            <a:r>
              <a:rPr lang="en-US" dirty="0">
                <a:ea typeface="+mn-lt"/>
                <a:cs typeface="+mn-lt"/>
              </a:rPr>
              <a:t>The website is developed and code is created in such a way that there is </a:t>
            </a:r>
            <a:r>
              <a:rPr lang="en-US" b="1" dirty="0">
                <a:ea typeface="+mn-lt"/>
                <a:cs typeface="+mn-lt"/>
              </a:rPr>
              <a:t>no SQL injection issues</a:t>
            </a:r>
            <a:r>
              <a:rPr lang="en-US" dirty="0">
                <a:ea typeface="+mn-lt"/>
                <a:cs typeface="+mn-lt"/>
              </a:rPr>
              <a:t>.</a:t>
            </a:r>
            <a:endParaRPr lang="en-US" dirty="0"/>
          </a:p>
          <a:p>
            <a:r>
              <a:rPr lang="en-US" dirty="0">
                <a:ea typeface="+mn-lt"/>
                <a:cs typeface="+mn-lt"/>
              </a:rPr>
              <a:t>The credit history of the user is not stored in the Postgres database.</a:t>
            </a:r>
            <a:endParaRPr lang="en-US" dirty="0"/>
          </a:p>
          <a:p>
            <a:r>
              <a:rPr lang="en-US" dirty="0">
                <a:ea typeface="+mn-lt"/>
                <a:cs typeface="+mn-lt"/>
              </a:rPr>
              <a:t>Only the third-party Payment Service Provider's reference number of the customer is stored in the Postgres database and no Credit card information is stored anywhere in the system.</a:t>
            </a:r>
            <a:endParaRPr lang="en-US" dirty="0"/>
          </a:p>
        </p:txBody>
      </p:sp>
    </p:spTree>
    <p:extLst>
      <p:ext uri="{BB962C8B-B14F-4D97-AF65-F5344CB8AC3E}">
        <p14:creationId xmlns:p14="http://schemas.microsoft.com/office/powerpoint/2010/main" val="3287092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559DA-B4EB-A7CB-4782-6E7313E78124}"/>
              </a:ext>
            </a:extLst>
          </p:cNvPr>
          <p:cNvSpPr>
            <a:spLocks noGrp="1"/>
          </p:cNvSpPr>
          <p:nvPr>
            <p:ph type="title"/>
          </p:nvPr>
        </p:nvSpPr>
        <p:spPr/>
        <p:txBody>
          <a:bodyPr>
            <a:normAutofit fontScale="90000"/>
          </a:bodyPr>
          <a:lstStyle/>
          <a:p>
            <a:r>
              <a:rPr lang="en-US" dirty="0">
                <a:ea typeface="+mj-lt"/>
                <a:cs typeface="+mj-lt"/>
              </a:rPr>
              <a:t>Tactics for achieving</a:t>
            </a:r>
            <a:br>
              <a:rPr lang="en-US" dirty="0">
                <a:ea typeface="+mj-lt"/>
                <a:cs typeface="+mj-lt"/>
              </a:rPr>
            </a:br>
            <a:r>
              <a:rPr lang="en-US" dirty="0">
                <a:ea typeface="+mj-lt"/>
                <a:cs typeface="+mj-lt"/>
              </a:rPr>
              <a:t>Reliability and Performance</a:t>
            </a:r>
            <a:endParaRPr lang="en-US" dirty="0"/>
          </a:p>
        </p:txBody>
      </p:sp>
      <p:sp>
        <p:nvSpPr>
          <p:cNvPr id="3" name="Content Placeholder 2">
            <a:extLst>
              <a:ext uri="{FF2B5EF4-FFF2-40B4-BE49-F238E27FC236}">
                <a16:creationId xmlns:a16="http://schemas.microsoft.com/office/drawing/2014/main" id="{3F6993D6-7F81-8DDB-754F-9D36E056262E}"/>
              </a:ext>
            </a:extLst>
          </p:cNvPr>
          <p:cNvSpPr>
            <a:spLocks noGrp="1"/>
          </p:cNvSpPr>
          <p:nvPr>
            <p:ph idx="1"/>
          </p:nvPr>
        </p:nvSpPr>
        <p:spPr/>
        <p:txBody>
          <a:bodyPr/>
          <a:lstStyle/>
          <a:p>
            <a:r>
              <a:rPr lang="en-US" dirty="0">
                <a:ea typeface="+mn-lt"/>
                <a:cs typeface="+mn-lt"/>
              </a:rPr>
              <a:t>The system is developed in such a way that each API is retried at least twice if there is no response from the API within two minutes.</a:t>
            </a:r>
            <a:endParaRPr lang="en-US" dirty="0"/>
          </a:p>
          <a:p>
            <a:r>
              <a:rPr lang="en-US" dirty="0">
                <a:ea typeface="+mn-lt"/>
                <a:cs typeface="+mn-lt"/>
              </a:rPr>
              <a:t>In order to reduce the wait time of the user, the code is developed in an </a:t>
            </a:r>
            <a:r>
              <a:rPr lang="en-US" b="1" dirty="0">
                <a:ea typeface="+mn-lt"/>
                <a:cs typeface="+mn-lt"/>
              </a:rPr>
              <a:t>asynchronous </a:t>
            </a:r>
            <a:r>
              <a:rPr lang="en-US" dirty="0">
                <a:ea typeface="+mn-lt"/>
                <a:cs typeface="+mn-lt"/>
              </a:rPr>
              <a:t>manner.</a:t>
            </a:r>
            <a:endParaRPr lang="en-US" dirty="0"/>
          </a:p>
          <a:p>
            <a:r>
              <a:rPr lang="en-US" dirty="0">
                <a:ea typeface="+mn-lt"/>
                <a:cs typeface="+mn-lt"/>
              </a:rPr>
              <a:t>The code is also developed with enough </a:t>
            </a:r>
            <a:r>
              <a:rPr lang="en-US" b="1" dirty="0">
                <a:ea typeface="+mn-lt"/>
                <a:cs typeface="+mn-lt"/>
              </a:rPr>
              <a:t>Multi-threading</a:t>
            </a:r>
            <a:r>
              <a:rPr lang="en-US" dirty="0">
                <a:ea typeface="+mn-lt"/>
                <a:cs typeface="+mn-lt"/>
              </a:rPr>
              <a:t> so that the necessary background operations can be carried out simultaneously without any wait time for the customer.</a:t>
            </a:r>
            <a:endParaRPr lang="en-US" dirty="0"/>
          </a:p>
          <a:p>
            <a:r>
              <a:rPr lang="en-US" dirty="0">
                <a:ea typeface="+mn-lt"/>
                <a:cs typeface="+mn-lt"/>
              </a:rPr>
              <a:t>The database queries are done using proper indexing and prepared statements in order to do any bulk database operations.</a:t>
            </a:r>
            <a:endParaRPr lang="en-US" dirty="0"/>
          </a:p>
        </p:txBody>
      </p:sp>
    </p:spTree>
    <p:extLst>
      <p:ext uri="{BB962C8B-B14F-4D97-AF65-F5344CB8AC3E}">
        <p14:creationId xmlns:p14="http://schemas.microsoft.com/office/powerpoint/2010/main" val="2219964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FC249-71A7-2268-2DA8-6241BE7CE1AD}"/>
              </a:ext>
            </a:extLst>
          </p:cNvPr>
          <p:cNvSpPr>
            <a:spLocks noGrp="1"/>
          </p:cNvSpPr>
          <p:nvPr>
            <p:ph type="title"/>
          </p:nvPr>
        </p:nvSpPr>
        <p:spPr/>
        <p:txBody>
          <a:bodyPr/>
          <a:lstStyle/>
          <a:p>
            <a:r>
              <a:rPr lang="en-US" dirty="0">
                <a:ea typeface="+mj-lt"/>
                <a:cs typeface="+mj-lt"/>
              </a:rPr>
              <a:t>Tactics for achieving</a:t>
            </a:r>
            <a:br>
              <a:rPr lang="en-US" dirty="0">
                <a:ea typeface="+mj-lt"/>
                <a:cs typeface="+mj-lt"/>
              </a:rPr>
            </a:br>
            <a:r>
              <a:rPr lang="en-US" dirty="0">
                <a:ea typeface="+mj-lt"/>
                <a:cs typeface="+mj-lt"/>
              </a:rPr>
              <a:t>Portability</a:t>
            </a:r>
            <a:endParaRPr lang="en-US" dirty="0"/>
          </a:p>
        </p:txBody>
      </p:sp>
      <p:sp>
        <p:nvSpPr>
          <p:cNvPr id="3" name="Content Placeholder 2">
            <a:extLst>
              <a:ext uri="{FF2B5EF4-FFF2-40B4-BE49-F238E27FC236}">
                <a16:creationId xmlns:a16="http://schemas.microsoft.com/office/drawing/2014/main" id="{F1F341A4-B1AB-AB46-E29F-4DAD23DABC7F}"/>
              </a:ext>
            </a:extLst>
          </p:cNvPr>
          <p:cNvSpPr>
            <a:spLocks noGrp="1"/>
          </p:cNvSpPr>
          <p:nvPr>
            <p:ph idx="1"/>
          </p:nvPr>
        </p:nvSpPr>
        <p:spPr/>
        <p:txBody>
          <a:bodyPr/>
          <a:lstStyle/>
          <a:p>
            <a:r>
              <a:rPr lang="en-US" dirty="0">
                <a:ea typeface="+mn-lt"/>
                <a:cs typeface="+mn-lt"/>
              </a:rPr>
              <a:t>The code is deployed in </a:t>
            </a:r>
            <a:r>
              <a:rPr lang="en-US" b="1" dirty="0">
                <a:ea typeface="+mn-lt"/>
                <a:cs typeface="+mn-lt"/>
              </a:rPr>
              <a:t>Azure App Services</a:t>
            </a:r>
            <a:r>
              <a:rPr lang="en-US" dirty="0">
                <a:ea typeface="+mn-lt"/>
                <a:cs typeface="+mn-lt"/>
              </a:rPr>
              <a:t> and the uptime and performance of the App Service determines the performance of the website.</a:t>
            </a:r>
            <a:endParaRPr lang="en-US" dirty="0"/>
          </a:p>
          <a:p>
            <a:r>
              <a:rPr lang="en-US" dirty="0">
                <a:ea typeface="+mn-lt"/>
                <a:cs typeface="+mn-lt"/>
              </a:rPr>
              <a:t>The App Service inside Azure is deployed in various </a:t>
            </a:r>
            <a:r>
              <a:rPr lang="en-US" b="1" dirty="0">
                <a:ea typeface="+mn-lt"/>
                <a:cs typeface="+mn-lt"/>
              </a:rPr>
              <a:t>Availability zones</a:t>
            </a:r>
            <a:r>
              <a:rPr lang="en-US" dirty="0">
                <a:ea typeface="+mn-lt"/>
                <a:cs typeface="+mn-lt"/>
              </a:rPr>
              <a:t> across Europe with proper </a:t>
            </a:r>
            <a:r>
              <a:rPr lang="en-US" b="1" dirty="0">
                <a:ea typeface="+mn-lt"/>
                <a:cs typeface="+mn-lt"/>
              </a:rPr>
              <a:t>Region Pairs.</a:t>
            </a:r>
            <a:endParaRPr lang="en-US" b="1"/>
          </a:p>
          <a:p>
            <a:r>
              <a:rPr lang="en-US" dirty="0">
                <a:ea typeface="+mn-lt"/>
                <a:cs typeface="+mn-lt"/>
              </a:rPr>
              <a:t>The App Service is also deployed in North Europe and East Europe as part of Region Pairing.</a:t>
            </a:r>
            <a:endParaRPr lang="en-US" dirty="0"/>
          </a:p>
          <a:p>
            <a:r>
              <a:rPr lang="en-US" dirty="0">
                <a:ea typeface="+mn-lt"/>
                <a:cs typeface="+mn-lt"/>
              </a:rPr>
              <a:t>The code is developed with </a:t>
            </a:r>
            <a:r>
              <a:rPr lang="en-US" b="1" dirty="0">
                <a:ea typeface="+mn-lt"/>
                <a:cs typeface="+mn-lt"/>
              </a:rPr>
              <a:t>Mobile first approach</a:t>
            </a:r>
            <a:r>
              <a:rPr lang="en-US" dirty="0">
                <a:ea typeface="+mn-lt"/>
                <a:cs typeface="+mn-lt"/>
              </a:rPr>
              <a:t> and hence the website will be responsive for all devices like Mobiles, Tablets, Laptops and bigger screens.</a:t>
            </a:r>
            <a:endParaRPr lang="en-US" dirty="0"/>
          </a:p>
        </p:txBody>
      </p:sp>
    </p:spTree>
    <p:extLst>
      <p:ext uri="{BB962C8B-B14F-4D97-AF65-F5344CB8AC3E}">
        <p14:creationId xmlns:p14="http://schemas.microsoft.com/office/powerpoint/2010/main" val="379073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183A9-7D23-CC22-0496-57C4B5E02311}"/>
              </a:ext>
            </a:extLst>
          </p:cNvPr>
          <p:cNvSpPr>
            <a:spLocks noGrp="1"/>
          </p:cNvSpPr>
          <p:nvPr>
            <p:ph type="title"/>
          </p:nvPr>
        </p:nvSpPr>
        <p:spPr/>
        <p:txBody>
          <a:bodyPr>
            <a:normAutofit fontScale="90000"/>
          </a:bodyPr>
          <a:lstStyle/>
          <a:p>
            <a:r>
              <a:rPr lang="en-US" dirty="0">
                <a:ea typeface="+mj-lt"/>
                <a:cs typeface="+mj-lt"/>
              </a:rPr>
              <a:t>Tactics for achieving</a:t>
            </a:r>
            <a:br>
              <a:rPr lang="en-US" dirty="0">
                <a:ea typeface="+mj-lt"/>
                <a:cs typeface="+mj-lt"/>
              </a:rPr>
            </a:br>
            <a:r>
              <a:rPr lang="en-US" dirty="0">
                <a:ea typeface="+mj-lt"/>
                <a:cs typeface="+mj-lt"/>
              </a:rPr>
              <a:t>Scalability and Flexibility</a:t>
            </a:r>
            <a:endParaRPr lang="en-US" dirty="0"/>
          </a:p>
        </p:txBody>
      </p:sp>
      <p:sp>
        <p:nvSpPr>
          <p:cNvPr id="3" name="Content Placeholder 2">
            <a:extLst>
              <a:ext uri="{FF2B5EF4-FFF2-40B4-BE49-F238E27FC236}">
                <a16:creationId xmlns:a16="http://schemas.microsoft.com/office/drawing/2014/main" id="{0771ABF1-BA04-5E2B-76DC-C61ED544F2E1}"/>
              </a:ext>
            </a:extLst>
          </p:cNvPr>
          <p:cNvSpPr>
            <a:spLocks noGrp="1"/>
          </p:cNvSpPr>
          <p:nvPr>
            <p:ph idx="1"/>
          </p:nvPr>
        </p:nvSpPr>
        <p:spPr/>
        <p:txBody>
          <a:bodyPr/>
          <a:lstStyle/>
          <a:p>
            <a:r>
              <a:rPr lang="en-US" dirty="0">
                <a:ea typeface="+mn-lt"/>
                <a:cs typeface="+mn-lt"/>
              </a:rPr>
              <a:t>The web application will be hosted in Azure App Service. Azure provides an easy way of scaling up the RAM of the app service.</a:t>
            </a:r>
            <a:endParaRPr lang="en-US" dirty="0"/>
          </a:p>
          <a:p>
            <a:r>
              <a:rPr lang="en-US" dirty="0">
                <a:ea typeface="+mn-lt"/>
                <a:cs typeface="+mn-lt"/>
              </a:rPr>
              <a:t>The RAM of the web app is increased to 16Gb whenever a new phone releases. During normal days, the App Service is scaled back down to 8Gb.</a:t>
            </a:r>
            <a:endParaRPr lang="en-US" dirty="0"/>
          </a:p>
          <a:p>
            <a:r>
              <a:rPr lang="en-US" dirty="0">
                <a:ea typeface="+mn-lt"/>
                <a:cs typeface="+mn-lt"/>
              </a:rPr>
              <a:t>The Postgres DB server in Azure is scaled up to Higher version specially for new phone releases.</a:t>
            </a:r>
            <a:endParaRPr lang="en-US" dirty="0"/>
          </a:p>
          <a:p>
            <a:r>
              <a:rPr lang="en-US" dirty="0">
                <a:ea typeface="+mn-lt"/>
                <a:cs typeface="+mn-lt"/>
              </a:rPr>
              <a:t>Whenever more traffic is received in the web application, Azure provides alert to the Application Support team and the RAM is increased manually whenever necessary.</a:t>
            </a:r>
            <a:endParaRPr lang="en-US" dirty="0"/>
          </a:p>
        </p:txBody>
      </p:sp>
    </p:spTree>
    <p:extLst>
      <p:ext uri="{BB962C8B-B14F-4D97-AF65-F5344CB8AC3E}">
        <p14:creationId xmlns:p14="http://schemas.microsoft.com/office/powerpoint/2010/main" val="3247060958"/>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C683C-DA35-4A0E-ADD0-CC297892D8C4}">
  <ds:schemaRefs>
    <ds:schemaRef ds:uri="http://schemas.microsoft.com/sharepoint/v3/contenttype/forms"/>
  </ds:schemaRefs>
</ds:datastoreItem>
</file>

<file path=customXml/itemProps2.xml><?xml version="1.0" encoding="utf-8"?>
<ds:datastoreItem xmlns:ds="http://schemas.openxmlformats.org/officeDocument/2006/customXml" ds:itemID="{3C239BB0-53B8-40A5-8BB9-15D2ED1AEBC9}">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1E480F86-A978-4060-BF60-56AAB322FDA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Atlas</Template>
  <TotalTime>0</TotalTime>
  <Words>1</Words>
  <Application>Microsoft Office PowerPoint</Application>
  <PresentationFormat>Widescreen</PresentationFormat>
  <Paragraphs>1</Paragraphs>
  <Slides>26</Slides>
  <Notes>1</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Atlas</vt:lpstr>
      <vt:lpstr>Software Architecture Assignment</vt:lpstr>
      <vt:lpstr>Purpose of the System (Goal)</vt:lpstr>
      <vt:lpstr>Functional Requirements</vt:lpstr>
      <vt:lpstr>Non-Functional Requirements</vt:lpstr>
      <vt:lpstr>Non-Functional Requirements</vt:lpstr>
      <vt:lpstr>Tactics for achieving  Security</vt:lpstr>
      <vt:lpstr>Tactics for achieving Reliability and Performance</vt:lpstr>
      <vt:lpstr>Tactics for achieving Portability</vt:lpstr>
      <vt:lpstr>Tactics for achieving Scalability and Flexibility</vt:lpstr>
      <vt:lpstr>Tactics for achieving Reusability and Maintainability</vt:lpstr>
      <vt:lpstr>Utility Tree</vt:lpstr>
      <vt:lpstr>PowerPoint Presentation</vt:lpstr>
      <vt:lpstr>PowerPoint Presentation</vt:lpstr>
      <vt:lpstr>PowerPoint Presentation</vt:lpstr>
      <vt:lpstr>PowerPoint Presentation</vt:lpstr>
      <vt:lpstr>Software Architecture Diagram</vt:lpstr>
      <vt:lpstr>Context Diagram</vt:lpstr>
      <vt:lpstr>Component Diagram</vt:lpstr>
      <vt:lpstr>Working of the System</vt:lpstr>
      <vt:lpstr>Working of the System</vt:lpstr>
      <vt:lpstr>Working of the System</vt:lpstr>
      <vt:lpstr>Working of the System</vt:lpstr>
      <vt:lpstr>Key Learnings</vt:lpstr>
      <vt:lpstr>From this Assignment, I learnt,</vt:lpstr>
      <vt:lpstr>From this Assignment, I learnt,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503</cp:revision>
  <dcterms:created xsi:type="dcterms:W3CDTF">2022-09-01T10:26:55Z</dcterms:created>
  <dcterms:modified xsi:type="dcterms:W3CDTF">2022-09-02T07:24:37Z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350103b8-74d2-4d04-8851-dd34f0867dfd_Enabled">
    <vt:lpwstr>true</vt:lpwstr>
  </property>
  <property fmtid="{D5CDD505-2E9C-101B-9397-08002B2CF9AE}" pid="4" name="MSIP_Label_350103b8-74d2-4d04-8851-dd34f0867dfd_SetDate">
    <vt:lpwstr>2022-09-01T10:27:00Z</vt:lpwstr>
  </property>
  <property fmtid="{D5CDD505-2E9C-101B-9397-08002B2CF9AE}" pid="5" name="MSIP_Label_350103b8-74d2-4d04-8851-dd34f0867dfd_Method">
    <vt:lpwstr>Standard</vt:lpwstr>
  </property>
  <property fmtid="{D5CDD505-2E9C-101B-9397-08002B2CF9AE}" pid="6" name="MSIP_Label_350103b8-74d2-4d04-8851-dd34f0867dfd_Name">
    <vt:lpwstr>350103b8-74d2-4d04-8851-dd34f0867dfd</vt:lpwstr>
  </property>
  <property fmtid="{D5CDD505-2E9C-101B-9397-08002B2CF9AE}" pid="7" name="MSIP_Label_350103b8-74d2-4d04-8851-dd34f0867dfd_SiteId">
    <vt:lpwstr>0728bef5-aa68-404b-9bef-cc4d6d33622d</vt:lpwstr>
  </property>
  <property fmtid="{D5CDD505-2E9C-101B-9397-08002B2CF9AE}" pid="8" name="MSIP_Label_350103b8-74d2-4d04-8851-dd34f0867dfd_ActionId">
    <vt:lpwstr>13a95301-fc64-4723-9be6-fcf4cb128ef0</vt:lpwstr>
  </property>
  <property fmtid="{D5CDD505-2E9C-101B-9397-08002B2CF9AE}" pid="9" name="MSIP_Label_350103b8-74d2-4d04-8851-dd34f0867dfd_ContentBits">
    <vt:lpwstr>2</vt:lpwstr>
  </property>
  <property fmtid="{D5CDD505-2E9C-101B-9397-08002B2CF9AE}" pid="10" name="ClassificationContentMarkingFooterLocations">
    <vt:lpwstr>Atlas:8</vt:lpwstr>
  </property>
  <property fmtid="{D5CDD505-2E9C-101B-9397-08002B2CF9AE}" pid="11" name="ClassificationContentMarkingFooterText">
    <vt:lpwstr>Internal</vt:lpwstr>
  </property>
</Properties>
</file>