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0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1538883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b="1" spc="30" dirty="0">
                <a:solidFill>
                  <a:schemeClr val="bg1"/>
                </a:solidFill>
                <a:latin typeface="Arial"/>
                <a:cs typeface="Arial"/>
              </a:rPr>
              <a:t>: Joshua Pe Raajan 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b="1" spc="5" dirty="0">
                <a:solidFill>
                  <a:schemeClr val="bg1"/>
                </a:solidFill>
                <a:latin typeface="Arial"/>
                <a:cs typeface="Arial"/>
              </a:rPr>
              <a:t>t: BTECH Petroleum Eng and Tech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973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Joshua Pe Raajan</cp:lastModifiedBy>
  <cp:revision>7</cp:revision>
  <dcterms:created xsi:type="dcterms:W3CDTF">2024-04-04T19:22:38Z</dcterms:created>
  <dcterms:modified xsi:type="dcterms:W3CDTF">2024-04-30T04:17:36Z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