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7131-8899-495C-A6FF-88D6E918B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5DA07-8C28-4C7D-A1F1-6E829B8AA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0381-4B90-4954-BEA1-D110FA59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5D42-5935-493E-ACD6-37E35809CE60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6AC9A-4485-4AFA-BC90-700D755D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1B1B2-AC5D-490A-A5AC-59CA70B3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BE-8172-4D3D-BFFE-0EAB32D78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0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B181-0630-4C6E-90DB-FB59CDBE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8070E-B3C7-4443-9783-60140ABC1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791F4-483C-4685-9D75-092A6EFF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5D42-5935-493E-ACD6-37E35809CE60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232C9-9B19-4666-A059-3B6B7A9B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4D721-468F-49C1-8D32-FBFFBEF6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BE-8172-4D3D-BFFE-0EAB32D78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0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8AED5-EB74-48D6-A9B8-836104890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D9DBC-A0B3-4AD8-8404-DA9794C0F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43614-170A-4483-9158-7A4B0889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5D42-5935-493E-ACD6-37E35809CE60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9311E-A878-457C-AE03-3544B732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39E9A-738E-40A3-BA7F-13B7CF2F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BE-8172-4D3D-BFFE-0EAB32D78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3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AADC-573D-4A90-828D-0DC5B399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7230-AFAB-49C8-9B48-1ADE1050E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E192F-98B9-4F47-99E2-2AD7FFB5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5D42-5935-493E-ACD6-37E35809CE60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906DE-4CE9-4F4F-A96B-D3FEB2A6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DAB7A-573F-44C6-B8AA-C5711554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BE-8172-4D3D-BFFE-0EAB32D78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7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889F-59B0-485D-B5E2-7BEF4D37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B2557-F560-41A4-A8CA-820666E5D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ADF02-F290-44C9-B5BE-0EE257BC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5D42-5935-493E-ACD6-37E35809CE60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00F6D-F828-424A-AE91-86D77EA8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E284A-B424-46B0-B8B1-2C33AA67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BE-8172-4D3D-BFFE-0EAB32D78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7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C205-BA03-423C-9D27-28ECE425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1708-82C0-4272-99B2-3871BC338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42A29-50CB-46C8-91E2-D547F05C4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5BFDC-72C0-4CAA-BB36-5E6378DC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5D42-5935-493E-ACD6-37E35809CE60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195F1-ADB2-4129-8EBE-11581973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85108-6CD6-4FDF-AA54-26ABAA64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BE-8172-4D3D-BFFE-0EAB32D78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C978-CF14-4AFF-AB57-65FBBD10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A4C3A-4887-4AF2-9397-EE2E33255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530DC-EEED-4334-93F0-6CA0353B4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DA83F-6A71-46D9-8161-450B40C5E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62235-07F5-4569-B52A-A3F8BB6B4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9EF2F-0E6A-4A90-8591-64290D29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5D42-5935-493E-ACD6-37E35809CE60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51AAA-A557-4417-A9C5-EFB63A45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D79200-7A85-4FD7-8FF6-3158C661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BE-8172-4D3D-BFFE-0EAB32D78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8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09E4-1895-48FA-A3C7-4AABCC03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59B21-3BE0-45DC-A9C7-B5BF3B3F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5D42-5935-493E-ACD6-37E35809CE60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F613D-F1D6-4B9A-B6BB-E30BAA7B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DCE5E-3AE0-443D-BFDA-12F99365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BE-8172-4D3D-BFFE-0EAB32D78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6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0CBE2-089E-410B-94D6-BDCE1D50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5D42-5935-493E-ACD6-37E35809CE60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E6910-10DA-4E8D-85D8-C01CF72F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F202B-7D70-472E-9B9E-88E39E9E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BE-8172-4D3D-BFFE-0EAB32D78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0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6C20-4435-4BDE-B1A3-AEF7E1B6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10617-98FE-4F7F-88D7-9B242784D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A628B-2325-4445-A357-F3104CD3B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33351-BB57-419B-A456-F8AD2946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5D42-5935-493E-ACD6-37E35809CE60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93958-B55F-4E8E-AF3A-4AE69519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524E1-D3C7-433A-B7BE-765BB37D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BE-8172-4D3D-BFFE-0EAB32D78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9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1D40-D98F-434F-AFC2-DBC45A0C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32527-6505-4784-9B44-647C32DE1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5298A-0035-4EF2-BDD9-501C58BDB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40808-2E73-46FD-BB18-377790DB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5D42-5935-493E-ACD6-37E35809CE60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58106-2A9A-4202-9C6C-50062A17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87E39-17F9-4296-ACA0-EC533DF0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BE-8172-4D3D-BFFE-0EAB32D78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5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DD26A-D039-4885-9CF0-02D3ED7A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0A202-86F5-4FAE-8560-717D982B3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03839-C465-4B64-967F-6D005DCF6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5D42-5935-493E-ACD6-37E35809CE60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DC2B-C745-435A-B035-5D58617A5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872E4-394F-4335-BDE3-FF15E0F57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66EBE-8172-4D3D-BFFE-0EAB32D78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9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F232-CA6B-4DFE-AFFA-1332E5F52A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52ABF-2953-4734-860F-83FBB6586B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5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98727D9-DEB1-4296-B799-B79B00B496DE}"/>
              </a:ext>
            </a:extLst>
          </p:cNvPr>
          <p:cNvSpPr/>
          <p:nvPr/>
        </p:nvSpPr>
        <p:spPr>
          <a:xfrm>
            <a:off x="401216" y="354562"/>
            <a:ext cx="4572000" cy="42734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0BAB39-E3CE-418E-B529-E281DFB6228C}"/>
              </a:ext>
            </a:extLst>
          </p:cNvPr>
          <p:cNvSpPr/>
          <p:nvPr/>
        </p:nvSpPr>
        <p:spPr>
          <a:xfrm>
            <a:off x="942392" y="783771"/>
            <a:ext cx="3368351" cy="16235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B2514-A8E2-4181-BE54-5F114BE133FE}"/>
              </a:ext>
            </a:extLst>
          </p:cNvPr>
          <p:cNvSpPr/>
          <p:nvPr/>
        </p:nvSpPr>
        <p:spPr>
          <a:xfrm>
            <a:off x="942392" y="2705877"/>
            <a:ext cx="3368351" cy="16235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Flanneld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36D89C-6CD7-45F5-9E71-BDE64228D528}"/>
              </a:ext>
            </a:extLst>
          </p:cNvPr>
          <p:cNvSpPr/>
          <p:nvPr/>
        </p:nvSpPr>
        <p:spPr>
          <a:xfrm>
            <a:off x="6711821" y="354562"/>
            <a:ext cx="3368351" cy="16235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Flanneld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8457CA-84C8-49B8-AFB9-44EE0709D364}"/>
              </a:ext>
            </a:extLst>
          </p:cNvPr>
          <p:cNvSpPr/>
          <p:nvPr/>
        </p:nvSpPr>
        <p:spPr>
          <a:xfrm>
            <a:off x="6711821" y="2705877"/>
            <a:ext cx="3368351" cy="16235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Flanneld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FED4B0-7BA7-4E06-BECA-5D93C5CB6DAC}"/>
              </a:ext>
            </a:extLst>
          </p:cNvPr>
          <p:cNvCxnSpPr/>
          <p:nvPr/>
        </p:nvCxnSpPr>
        <p:spPr>
          <a:xfrm flipV="1">
            <a:off x="2224785" y="2057399"/>
            <a:ext cx="0" cy="1110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380859-4C93-4EAD-A526-61BECBF3E36B}"/>
              </a:ext>
            </a:extLst>
          </p:cNvPr>
          <p:cNvSpPr txBox="1"/>
          <p:nvPr/>
        </p:nvSpPr>
        <p:spPr>
          <a:xfrm>
            <a:off x="2329049" y="2031038"/>
            <a:ext cx="198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Etcd</a:t>
            </a:r>
            <a:r>
              <a:rPr lang="en-US" dirty="0"/>
              <a:t> Listens 2379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4BB016-589A-463C-9E9F-C788668BACF7}"/>
              </a:ext>
            </a:extLst>
          </p:cNvPr>
          <p:cNvCxnSpPr>
            <a:cxnSpLocks/>
          </p:cNvCxnSpPr>
          <p:nvPr/>
        </p:nvCxnSpPr>
        <p:spPr>
          <a:xfrm flipH="1" flipV="1">
            <a:off x="4094583" y="1711395"/>
            <a:ext cx="2617238" cy="15823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0644FB-B1F9-46B0-8960-EBA884B23F5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117909" y="1166326"/>
            <a:ext cx="25939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E91516-435E-460B-82B8-AF54820685AB}"/>
              </a:ext>
            </a:extLst>
          </p:cNvPr>
          <p:cNvSpPr txBox="1"/>
          <p:nvPr/>
        </p:nvSpPr>
        <p:spPr>
          <a:xfrm>
            <a:off x="5244196" y="2788307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2379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153364-B14F-467B-85B3-232E4556549E}"/>
              </a:ext>
            </a:extLst>
          </p:cNvPr>
          <p:cNvSpPr txBox="1"/>
          <p:nvPr/>
        </p:nvSpPr>
        <p:spPr>
          <a:xfrm>
            <a:off x="5414865" y="803607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2379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B4BFB-25BB-4018-9C00-1B1E2834A302}"/>
              </a:ext>
            </a:extLst>
          </p:cNvPr>
          <p:cNvSpPr txBox="1"/>
          <p:nvPr/>
        </p:nvSpPr>
        <p:spPr>
          <a:xfrm>
            <a:off x="1731323" y="354562"/>
            <a:ext cx="263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JH-Kubernetes-master</a:t>
            </a:r>
          </a:p>
        </p:txBody>
      </p:sp>
    </p:spTree>
    <p:extLst>
      <p:ext uri="{BB962C8B-B14F-4D97-AF65-F5344CB8AC3E}">
        <p14:creationId xmlns:p14="http://schemas.microsoft.com/office/powerpoint/2010/main" val="80145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234B05-C232-4066-8011-D99866CF4FDF}"/>
              </a:ext>
            </a:extLst>
          </p:cNvPr>
          <p:cNvSpPr/>
          <p:nvPr/>
        </p:nvSpPr>
        <p:spPr>
          <a:xfrm>
            <a:off x="401216" y="354562"/>
            <a:ext cx="4572000" cy="59146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54024-9967-47DC-8218-EA0D4556CA16}"/>
              </a:ext>
            </a:extLst>
          </p:cNvPr>
          <p:cNvSpPr txBox="1"/>
          <p:nvPr/>
        </p:nvSpPr>
        <p:spPr>
          <a:xfrm>
            <a:off x="1731323" y="354562"/>
            <a:ext cx="263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JH-Kubernetes-master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21CAA0-175F-47E5-B158-45B499B33DD3}"/>
              </a:ext>
            </a:extLst>
          </p:cNvPr>
          <p:cNvSpPr/>
          <p:nvPr/>
        </p:nvSpPr>
        <p:spPr>
          <a:xfrm>
            <a:off x="1489364" y="1163782"/>
            <a:ext cx="2618509" cy="89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-server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FDEE7-262F-47A6-B959-158C55D224B6}"/>
              </a:ext>
            </a:extLst>
          </p:cNvPr>
          <p:cNvSpPr/>
          <p:nvPr/>
        </p:nvSpPr>
        <p:spPr>
          <a:xfrm>
            <a:off x="7495310" y="990600"/>
            <a:ext cx="2618509" cy="89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153FB-D4E9-49A4-B75E-CA7CF102909C}"/>
              </a:ext>
            </a:extLst>
          </p:cNvPr>
          <p:cNvSpPr/>
          <p:nvPr/>
        </p:nvSpPr>
        <p:spPr>
          <a:xfrm>
            <a:off x="1427019" y="3151909"/>
            <a:ext cx="2618509" cy="89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33472F-95EA-45D9-8924-4808A45EAC71}"/>
              </a:ext>
            </a:extLst>
          </p:cNvPr>
          <p:cNvCxnSpPr>
            <a:cxnSpLocks/>
          </p:cNvCxnSpPr>
          <p:nvPr/>
        </p:nvCxnSpPr>
        <p:spPr>
          <a:xfrm>
            <a:off x="1843484" y="2064327"/>
            <a:ext cx="0" cy="1087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8BFAAF-E5B5-4DB7-A5DE-4C57903CAE50}"/>
              </a:ext>
            </a:extLst>
          </p:cNvPr>
          <p:cNvCxnSpPr>
            <a:cxnSpLocks/>
          </p:cNvCxnSpPr>
          <p:nvPr/>
        </p:nvCxnSpPr>
        <p:spPr>
          <a:xfrm>
            <a:off x="4107873" y="1343885"/>
            <a:ext cx="3387437" cy="1004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916E53-DC1B-4796-B79A-09BA3176F2F5}"/>
              </a:ext>
            </a:extLst>
          </p:cNvPr>
          <p:cNvSpPr txBox="1"/>
          <p:nvPr/>
        </p:nvSpPr>
        <p:spPr>
          <a:xfrm>
            <a:off x="1807772" y="2284851"/>
            <a:ext cx="198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Etcd</a:t>
            </a:r>
            <a:r>
              <a:rPr lang="en-US" dirty="0"/>
              <a:t> Listens 2379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C4119C-1003-42D6-8AEC-3B85C9558190}"/>
              </a:ext>
            </a:extLst>
          </p:cNvPr>
          <p:cNvSpPr txBox="1"/>
          <p:nvPr/>
        </p:nvSpPr>
        <p:spPr>
          <a:xfrm>
            <a:off x="5070517" y="1024778"/>
            <a:ext cx="198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10250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C71EEB-BC04-4C61-B324-C4228EB660AA}"/>
              </a:ext>
            </a:extLst>
          </p:cNvPr>
          <p:cNvSpPr/>
          <p:nvPr/>
        </p:nvSpPr>
        <p:spPr>
          <a:xfrm>
            <a:off x="7495310" y="2303775"/>
            <a:ext cx="2618509" cy="89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143467-47C7-4416-88A8-D90397BD7A0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107873" y="2034012"/>
            <a:ext cx="3387437" cy="716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9771FE-62A6-4855-A5D3-E26183D8DBDA}"/>
              </a:ext>
            </a:extLst>
          </p:cNvPr>
          <p:cNvSpPr txBox="1"/>
          <p:nvPr/>
        </p:nvSpPr>
        <p:spPr>
          <a:xfrm>
            <a:off x="5190099" y="1822260"/>
            <a:ext cx="198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10250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86490E-50BB-4445-AF99-8FBE91C0DC41}"/>
              </a:ext>
            </a:extLst>
          </p:cNvPr>
          <p:cNvSpPr/>
          <p:nvPr/>
        </p:nvSpPr>
        <p:spPr>
          <a:xfrm>
            <a:off x="2060368" y="4511847"/>
            <a:ext cx="2618509" cy="89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58D4EE-2BB0-4E00-9C48-2D8648511B6D}"/>
              </a:ext>
            </a:extLst>
          </p:cNvPr>
          <p:cNvCxnSpPr>
            <a:cxnSpLocks/>
          </p:cNvCxnSpPr>
          <p:nvPr/>
        </p:nvCxnSpPr>
        <p:spPr>
          <a:xfrm>
            <a:off x="3817596" y="2053419"/>
            <a:ext cx="594096" cy="2458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2B488E8-0EAA-4F4A-A6C3-C018087DCAD2}"/>
              </a:ext>
            </a:extLst>
          </p:cNvPr>
          <p:cNvSpPr txBox="1"/>
          <p:nvPr/>
        </p:nvSpPr>
        <p:spPr>
          <a:xfrm>
            <a:off x="3099964" y="4115369"/>
            <a:ext cx="198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10250</a:t>
            </a:r>
          </a:p>
        </p:txBody>
      </p:sp>
    </p:spTree>
    <p:extLst>
      <p:ext uri="{BB962C8B-B14F-4D97-AF65-F5344CB8AC3E}">
        <p14:creationId xmlns:p14="http://schemas.microsoft.com/office/powerpoint/2010/main" val="1125334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jbrown</dc:creator>
  <cp:lastModifiedBy>jbrown</cp:lastModifiedBy>
  <cp:revision>3</cp:revision>
  <dcterms:created xsi:type="dcterms:W3CDTF">2017-10-05T20:50:09Z</dcterms:created>
  <dcterms:modified xsi:type="dcterms:W3CDTF">2017-10-05T23:36:13Z</dcterms:modified>
</cp:coreProperties>
</file>