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2" r:id="rId4"/>
    <p:sldId id="263" r:id="rId5"/>
    <p:sldId id="264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9"/>
    <p:restoredTop sz="96327"/>
  </p:normalViewPr>
  <p:slideViewPr>
    <p:cSldViewPr snapToGrid="0">
      <p:cViewPr varScale="1">
        <p:scale>
          <a:sx n="360" d="100"/>
          <a:sy n="360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88CB-6CD8-BC3C-1233-5BCF93A0F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900B2-964F-C778-5D86-EF5A35572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1F29-B676-8C90-EA39-61CFA31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E948-FF07-871F-870D-5E348DD9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3621-6DC0-7931-0579-DE45A776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F857-2751-F165-4FF8-AE80DEA0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DD9C4-5886-042F-8E4E-CF1953A9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5DE0-B3C5-DADE-134C-FC7F4AB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C024-2EFF-3312-02A2-264BDADD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1E5E-8273-F485-65F0-4B8A54D4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C13B0-EEBF-39BB-7A21-1F9C1F2C9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FC7B-2D82-3DDF-6341-37CD8B8D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B5D5-8417-5AB9-7009-01CC74ED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F649-7A05-0A4E-DDB8-D4771F9E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84DB2-299C-9E05-D143-1FAC2247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4ABF-199C-9497-5049-C6448F70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3D00-C273-9B6C-18B0-0F52FFBB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D0D9-397A-C741-7A1C-189AF04A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F4C1-98C8-7DD6-1803-CA05D73B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DB1-E332-D490-0A22-21A93768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AA5-F3EB-9FCD-4788-21A1541F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09CD0-CFC7-6B37-E60F-A6BB355C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704F-E4A2-18F7-4E1A-CD54766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4204-78E5-5C7A-A339-9BCBC308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8C78-1EFC-8803-3FF3-1C54E110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2A32-90EA-5941-D1E3-15F8CEAC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6A0A-822C-76EB-5F6D-DAD66B98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D4B7-2ABB-CAED-5C1B-388496B0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C1A8F-33C2-0AFD-80F4-15AA059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A9A8-FED0-3FE3-71F2-701335D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7911-7FB1-2E74-9834-792BC9B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5234-E9E8-C687-5C59-64633A9E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F449-C804-683F-6013-1974F7AC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6A411-FFC1-3594-E74A-E0A8DE975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1A0F1-346E-430F-E56B-A94AEFE05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8F65B-3FFE-001E-3100-049BB6AA4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643B-2DB6-5B1E-FA98-9F60FB09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F11E2-E6BA-87B1-05DC-C957DE00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89A75-DC9E-7107-DFF0-F3221F30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3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8C93-009F-A4BF-A34D-5428A374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C3C25-0512-3265-2469-42B6B1E9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3ACE-EA49-77A9-E532-94265F54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48CB-D6E4-57CB-350B-9A6F4EC6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3D137-6381-B918-3DCC-59F8518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9BB24-F8C8-E763-C0DB-C30AF596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BADEB-00E8-0FC0-0ADE-2934F34C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689-DD2C-1BB3-271D-B3B5CBEF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1E6-6287-BF38-2E3F-09E0226F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CD45-81B3-AE40-BCEA-1E67E5A60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6CB67-16FF-C291-896D-C7D60F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03DF-E966-B4B2-8364-F5FE379D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7544A-7FA7-7D7F-1F3B-136A24AF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DCAF-568D-9D49-EFC6-BEB4E30C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A99F4-53F3-E427-5ED6-CE5C0B9D6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D57C7-9911-6ED1-01CA-8EB76E11C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A5E7C-6CE2-1F0E-725F-E2864B58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2DF5-D282-565E-F4D0-A86567A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526A1-77EB-A87C-B9D7-F1FEEF5B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47A83-20E8-12C7-AE61-ABF900C1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6B179-6932-5881-238D-9EE215A62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4656-F832-749D-094B-0F499376B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486E-8072-7B48-B66B-1AF6FA22B2DE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24F9-293E-B422-1615-79C80DDB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56C9-FEF2-585E-4B7F-7DB8F33DA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B918-9293-074F-888D-3DC5FF5B3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06A50-B1B7-EC04-DB9B-8A23D1132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Joshua Burden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3046-CE8A-0B99-BF7E-A09BB435B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DSC530 Data Exploration</a:t>
            </a:r>
          </a:p>
          <a:p>
            <a:r>
              <a:rPr lang="en-US">
                <a:solidFill>
                  <a:srgbClr val="FFFFFF"/>
                </a:solidFill>
              </a:rPr>
              <a:t>Term Project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8CC6-15E6-D2BC-41EB-DECE9D6F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194AB-7F6F-41A1-B445-05D34B30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is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toramky</a:t>
            </a:r>
            <a:r>
              <a:rPr lang="en-US" dirty="0"/>
              <a:t>/automobile-dataset/version/2</a:t>
            </a:r>
          </a:p>
          <a:p>
            <a:r>
              <a:rPr lang="en-US" dirty="0"/>
              <a:t>The data consists of three different types of entities:</a:t>
            </a:r>
          </a:p>
          <a:p>
            <a:r>
              <a:rPr lang="en-US" dirty="0"/>
              <a:t>Specification of auto in terms of various characteristics</a:t>
            </a:r>
          </a:p>
          <a:p>
            <a:r>
              <a:rPr lang="en-US" dirty="0"/>
              <a:t>Assigned insurance risk rating</a:t>
            </a:r>
          </a:p>
          <a:p>
            <a:r>
              <a:rPr lang="en-US" dirty="0"/>
              <a:t>Normalized losses in use as compared to other cars</a:t>
            </a:r>
          </a:p>
        </p:txBody>
      </p:sp>
    </p:spTree>
    <p:extLst>
      <p:ext uri="{BB962C8B-B14F-4D97-AF65-F5344CB8AC3E}">
        <p14:creationId xmlns:p14="http://schemas.microsoft.com/office/powerpoint/2010/main" val="367002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8CC6-15E6-D2BC-41EB-DECE9D6F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Minimum of 5 variables in your dataset used during your analysis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43497404-2D15-0311-8CDC-CAEB6E6C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2781"/>
            <a:ext cx="10515600" cy="2604976"/>
          </a:xfrm>
        </p:spPr>
      </p:pic>
    </p:spTree>
    <p:extLst>
      <p:ext uri="{BB962C8B-B14F-4D97-AF65-F5344CB8AC3E}">
        <p14:creationId xmlns:p14="http://schemas.microsoft.com/office/powerpoint/2010/main" val="2755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8CC6-15E6-D2BC-41EB-DECE9D6F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Include a histogram with 5 variables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AD90C33F-07E5-E6F2-D42C-F8BF261C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004" y="1932427"/>
            <a:ext cx="5547992" cy="4252912"/>
          </a:xfrm>
        </p:spPr>
      </p:pic>
    </p:spTree>
    <p:extLst>
      <p:ext uri="{BB962C8B-B14F-4D97-AF65-F5344CB8AC3E}">
        <p14:creationId xmlns:p14="http://schemas.microsoft.com/office/powerpoint/2010/main" val="74657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8CC6-15E6-D2BC-41EB-DECE9D6F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Using page 29 of your text as example, compare two scenarios in your data using PMF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FD22ACD5-311B-09E8-183C-7C1E30C3F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35" y="1928813"/>
            <a:ext cx="4752309" cy="4028092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759366-13A3-3E3B-8706-F9E9F8C5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613" y="1928813"/>
            <a:ext cx="5982352" cy="40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0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8CC6-15E6-D2BC-41EB-DECE9D6F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Create two scatterplots comparing two variables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E3E63C-DD3D-C755-04C1-B41A3DDF8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881" y="2055813"/>
            <a:ext cx="5787709" cy="425291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9DCF158-64F9-AC93-98DF-A150CD56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48" y="1751546"/>
            <a:ext cx="5803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4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8CC6-15E6-D2BC-41EB-DECE9D6F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 this project conduct a regression analysis on either one dependent and one </a:t>
            </a:r>
            <a:r>
              <a:rPr lang="en-US" sz="3600" dirty="0" err="1"/>
              <a:t>explainatory</a:t>
            </a:r>
            <a:r>
              <a:rPr lang="en-US" sz="3600" dirty="0"/>
              <a:t> variable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22AD1B6-77D8-8FF9-6933-D39238AF8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37" y="2055813"/>
            <a:ext cx="5141748" cy="4252912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174CD48-AA6A-77A0-5F62-8C5703C4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70" y="2020534"/>
            <a:ext cx="5787410" cy="42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113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Joshua Burden </vt:lpstr>
      <vt:lpstr>Dataset</vt:lpstr>
      <vt:lpstr>Minimum of 5 variables in your dataset used during your analysis</vt:lpstr>
      <vt:lpstr>Include a histogram with 5 variables</vt:lpstr>
      <vt:lpstr>Using page 29 of your text as example, compare two scenarios in your data using PMF</vt:lpstr>
      <vt:lpstr>Create two scatterplots comparing two variables</vt:lpstr>
      <vt:lpstr>For this project conduct a regression analysis on either one dependent and one explainatory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Joshua Burden </dc:title>
  <dc:creator>Joshua Burden</dc:creator>
  <cp:lastModifiedBy>Joshua Burden</cp:lastModifiedBy>
  <cp:revision>2</cp:revision>
  <dcterms:created xsi:type="dcterms:W3CDTF">2022-08-13T20:40:33Z</dcterms:created>
  <dcterms:modified xsi:type="dcterms:W3CDTF">2022-08-14T01:43:51Z</dcterms:modified>
</cp:coreProperties>
</file>