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95" r:id="rId3"/>
    <p:sldId id="302" r:id="rId4"/>
    <p:sldId id="301" r:id="rId5"/>
    <p:sldId id="303" r:id="rId6"/>
    <p:sldId id="300" r:id="rId7"/>
    <p:sldId id="304" r:id="rId8"/>
    <p:sldId id="299" r:id="rId9"/>
    <p:sldId id="305" r:id="rId10"/>
    <p:sldId id="296" r:id="rId11"/>
    <p:sldId id="308" r:id="rId12"/>
    <p:sldId id="297" r:id="rId13"/>
    <p:sldId id="307" r:id="rId14"/>
    <p:sldId id="298" r:id="rId15"/>
    <p:sldId id="306" r:id="rId16"/>
    <p:sldId id="30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335EB-692D-4DE7-BFD7-D55D74AC9C27}" type="datetimeFigureOut">
              <a:rPr lang="en-CA" smtClean="0"/>
              <a:t>2018-02-14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1AC9B-69FE-4E76-B2C7-38164E978C9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39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40.png"/><Relationship Id="rId4" Type="http://schemas.openxmlformats.org/officeDocument/2006/relationships/image" Target="../media/image5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3901" y="47244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All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three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graphs represent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the same type of motion: uniform acceleration.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029" y="675938"/>
            <a:ext cx="620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Comparing Graphs </a:t>
            </a:r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of Linear 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653793"/>
            <a:ext cx="8280000" cy="282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0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54101" y="4580467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66799" y="3911600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8600" y="445197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3529133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29133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 rot="5400000" flipH="1">
            <a:off x="-38103" y="4770966"/>
            <a:ext cx="2260601" cy="1913466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11598" y="460586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1599" y="4063999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04935" y="447588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4400" y="3681532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681532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3911599" y="4605867"/>
            <a:ext cx="1346201" cy="959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9266" y="4749798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96568" y="4040092"/>
            <a:ext cx="12698" cy="1370108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1867" y="4569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52067" y="368302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3683021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402917" y="5103912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1478" y="1490008"/>
            <a:ext cx="7857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3: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Object moving starting from the reference point away from the reference in 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negative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direction.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From rest, it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is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slowing down in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positive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“ speeding up in the negative direction”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with a constant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negative acceleration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3018" y="622012"/>
            <a:ext cx="4135965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7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11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66800" y="5064724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66799" y="4226363"/>
            <a:ext cx="0" cy="1804104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489718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3994023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94023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 rot="16015801" flipH="1">
            <a:off x="891215" y="4111750"/>
            <a:ext cx="2260601" cy="1913466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11599" y="5102087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1599" y="4191000"/>
            <a:ext cx="0" cy="205740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1069" y="4953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4400" y="3884732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884732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3910651" y="5102087"/>
            <a:ext cx="1092201" cy="9431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9266" y="5614889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96568" y="4268690"/>
            <a:ext cx="12698" cy="1370108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1867" y="5461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52067" y="3886221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3886221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375401" y="5102087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3018" y="622012"/>
            <a:ext cx="4135965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1478" y="1524000"/>
            <a:ext cx="7857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4: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Object moving starting from the reference point away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in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negative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direction. It is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speeding up in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positive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“ slowing down in the negative direction to stop ”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with a constant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positive  acceleration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53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12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66800" y="4910667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58330" y="4226356"/>
            <a:ext cx="8469" cy="1945844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475677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3843888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43888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 rot="10800000" flipH="1">
            <a:off x="-71971" y="3953934"/>
            <a:ext cx="2260601" cy="1913466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11599" y="5724955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1599" y="4378754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1069" y="557106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4400" y="3996287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996287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3911599" y="4759755"/>
            <a:ext cx="1219202" cy="9651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9266" y="5726444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96568" y="4380245"/>
            <a:ext cx="12698" cy="1370108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1867" y="557255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52067" y="3997776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3997776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375401" y="5213642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3018" y="622012"/>
            <a:ext cx="4135965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4081" y="1532931"/>
            <a:ext cx="7730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5: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a point on the negative side of the reference point towards the reference point in the positive direction. From rest, it is speeding up in the positive direction with a constant positive acceleration.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8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13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68399" y="494417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168400" y="4341066"/>
            <a:ext cx="8465" cy="169530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36333" y="479028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1201" y="4001420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4001420"/>
                <a:ext cx="685800" cy="339645"/>
              </a:xfrm>
              <a:prstGeom prst="rect">
                <a:avLst/>
              </a:prstGeom>
              <a:blipFill rotWithShape="1">
                <a:blip r:embed="rId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flipH="1">
            <a:off x="1176865" y="4951152"/>
            <a:ext cx="2260601" cy="1913466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13200" y="5882487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13200" y="4536286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65801" y="572859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56001" y="4153819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4153819"/>
                <a:ext cx="812800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4013200" y="4790288"/>
            <a:ext cx="1117601" cy="10921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510867" y="4536286"/>
            <a:ext cx="0" cy="1712115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3468" y="538732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3018" y="622012"/>
            <a:ext cx="4135965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526789" y="5519344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196555" y="4187177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55" y="4187177"/>
                <a:ext cx="685800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6510867" y="5882487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04081" y="1532931"/>
            <a:ext cx="7730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6: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a point on the negative side of the reference point towards the reference point in the positive direction. It is slowing down in the positive direction “ speeding up in the negative direction” to stop with a constant negative acceleration.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5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14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54100" y="5646135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66799" y="4301424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549373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3918957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18957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 rot="5400000" flipH="1">
            <a:off x="-55038" y="4694766"/>
            <a:ext cx="2260601" cy="1913466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11598" y="4995690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1599" y="4453823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45666" y="481923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4400" y="4071356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4071356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3911599" y="4995691"/>
            <a:ext cx="1346201" cy="9597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9266" y="513962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96568" y="4455314"/>
            <a:ext cx="12698" cy="1370108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11068" y="498573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52067" y="4072845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4072845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402917" y="5493736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3018" y="622012"/>
            <a:ext cx="4135965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4081" y="1532931"/>
            <a:ext cx="7730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7: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a point on the positive side of the reference point towards the reference point in the negative direction. From rest, it is slowing down in the positive direction “ speeding up in the negative direction” with a constant negative acceleration.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0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15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68400" y="575548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68400" y="4383887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21001" y="557619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1201" y="4001420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4001420"/>
                <a:ext cx="685800" cy="339645"/>
              </a:xfrm>
              <a:prstGeom prst="rect">
                <a:avLst/>
              </a:prstGeom>
              <a:blipFill rotWithShape="1">
                <a:blip r:embed="rId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rot="16041202" flipH="1">
            <a:off x="1012138" y="3649416"/>
            <a:ext cx="2260601" cy="1913466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13200" y="5105400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13200" y="4536286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64200" y="492790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56001" y="4153819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4153819"/>
                <a:ext cx="812800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4013200" y="5105400"/>
            <a:ext cx="1117601" cy="8024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10867" y="588397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510867" y="4537777"/>
            <a:ext cx="0" cy="13461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3468" y="573008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53668" y="4155308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68" y="4155308"/>
                <a:ext cx="685800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6477000" y="5334000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3018" y="622012"/>
            <a:ext cx="4135965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4081" y="1532931"/>
            <a:ext cx="77300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smtClean="0">
                <a:solidFill>
                  <a:srgbClr val="FF0000"/>
                </a:solidFill>
                <a:latin typeface="+mj-lt"/>
              </a:rPr>
              <a:t>Case 8: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a point on the positive side of the reference point towards the reference point in the negative direction. It is speeding up in the positive direction “ slowing down in the negative direction” to stop with a constant positive acceleration.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80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4081" y="1532931"/>
            <a:ext cx="7730068" cy="83099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HW. Question # 1-4 on page 35 of the textbook and all the quest that </a:t>
            </a:r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beside</a:t>
            </a:r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 them a </a:t>
            </a:r>
            <a:r>
              <a:rPr lang="en-CA" sz="2400" b="1" dirty="0">
                <a:solidFill>
                  <a:srgbClr val="FF0000"/>
                </a:solidFill>
                <a:latin typeface="+mj-lt"/>
              </a:rPr>
              <a:t>dot on p. 68 -70 </a:t>
            </a:r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of the </a:t>
            </a:r>
            <a:r>
              <a:rPr lang="en-CA" sz="2400" b="1" dirty="0">
                <a:solidFill>
                  <a:srgbClr val="FF0000"/>
                </a:solidFill>
                <a:latin typeface="+mj-lt"/>
              </a:rPr>
              <a:t>package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47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66799" y="437133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66799" y="3025131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421744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2642664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42664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911599" y="4416623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1599" y="3070422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200" y="426273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4400" y="2687955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2687955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409266" y="441811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96568" y="3071913"/>
            <a:ext cx="12698" cy="1370108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1867" y="42642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52067" y="2715887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2715887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1066799" y="3856703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93749" y="1524000"/>
            <a:ext cx="679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1: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is not moving “stationary” at a point on the positive side of the reference point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4833" y="622012"/>
            <a:ext cx="351366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Stationary Objects: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01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90599" y="430566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90599" y="3506667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63207" y="412443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33400" y="3124200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3835399" y="4866821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835399" y="3520621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10576" y="471293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378200" y="3138154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00" y="3138154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6333066" y="4868311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333066" y="3522112"/>
            <a:ext cx="0" cy="134470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49187" y="47144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75867" y="313964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867" y="3139643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1003265" y="4680198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3619" y="1600199"/>
            <a:ext cx="6794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2: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is not moving “stationary” at a point on the negative side of the reference point.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6979" y="620385"/>
            <a:ext cx="351366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Stationary Objects: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62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66799" y="510391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66799" y="3757711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4950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3451443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51443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911599" y="510391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1599" y="3757711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200" y="5102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4400" y="3375244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375244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1071030" y="4125443"/>
            <a:ext cx="1219202" cy="9651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9266" y="5105401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96568" y="3759202"/>
            <a:ext cx="12698" cy="1370108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1867" y="495151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52067" y="3376733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3376733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924265" y="4597753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600" y="1676400"/>
            <a:ext cx="8009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1: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the reference point away from it in the positive direction with a constant positive velocity.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4500" y="762000"/>
            <a:ext cx="640926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Uniform Motion” Constant Velocity”: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7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4200" y="268345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42999" y="5331024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42999" y="3984823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95600" y="51771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5800" y="3602356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02356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3987798" y="493493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13200" y="4114801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40400" y="475381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0600" y="3754755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3754755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1142999" y="4238822"/>
            <a:ext cx="1117601" cy="10921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85466" y="548491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85466" y="4138713"/>
            <a:ext cx="0" cy="134470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38067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28267" y="3756244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7" y="3756244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3996268" y="5356422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1201" y="1524000"/>
            <a:ext cx="7857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2: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a point on the positive side of the reference point towards the reference point in the negative direction with a constant negative velocity.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44500" y="762000"/>
            <a:ext cx="640926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Uniform Motion” Constant Velocity”: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71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6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66799" y="413722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66799" y="3451423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8601" y="398333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3068956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068956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3898931" y="4289621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1599" y="3603822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00732" y="413722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4400" y="3221355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221355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1071030" y="4153178"/>
            <a:ext cx="1519770" cy="9507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9266" y="495151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96568" y="3605313"/>
            <a:ext cx="12698" cy="1370108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1867" y="47976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52067" y="3222844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3222844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3911597" y="4747175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9730" y="1676400"/>
            <a:ext cx="7514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3: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the reference point away from it in the negative direction with a constant negative velocity.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4500" y="762000"/>
            <a:ext cx="640926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Uniform Motion” Constant Velocity”: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58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68400" y="419246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68400" y="3506668"/>
            <a:ext cx="0" cy="1652487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21001" y="4021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1201" y="3124200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3124200"/>
                <a:ext cx="685800" cy="339645"/>
              </a:xfrm>
              <a:prstGeom prst="rect">
                <a:avLst/>
              </a:prstGeom>
              <a:blipFill rotWithShape="1"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4013199" y="5013375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13200" y="3659066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65801" y="485137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56001" y="3276599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3276599"/>
                <a:ext cx="812800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1168400" y="4191000"/>
            <a:ext cx="1193800" cy="6604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10867" y="500675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510867" y="3660557"/>
            <a:ext cx="0" cy="134470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3468" y="485286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53668" y="3278088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68" y="3278088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4025865" y="4486952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04081" y="1532931"/>
            <a:ext cx="7730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4: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a point on the negative side of the reference point towards the reference point in the positive direction with a constant positive velocity.  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4500" y="762000"/>
            <a:ext cx="640926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Uniform Motion” Constant Velocity”: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9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066799" y="5440208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66799" y="4094007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528631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9600" y="3711540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11540"/>
                <a:ext cx="685800" cy="339645"/>
              </a:xfrm>
              <a:prstGeom prst="rect">
                <a:avLst/>
              </a:prstGeom>
              <a:blipFill rotWithShape="1">
                <a:blip r:embed="rId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 rot="10800000" flipH="1">
            <a:off x="-71971" y="3525252"/>
            <a:ext cx="2260601" cy="1913466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11599" y="5483423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1599" y="4137222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200" y="5329534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4400" y="3754755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754755"/>
                <a:ext cx="8128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3911599" y="4518223"/>
            <a:ext cx="1219202" cy="9651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9266" y="5484912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396568" y="4138713"/>
            <a:ext cx="12698" cy="1370108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61867" y="53310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52067" y="3756244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067" y="3756244"/>
                <a:ext cx="685800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409269" y="4972110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3018" y="622012"/>
            <a:ext cx="4135965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3018" y="1676400"/>
            <a:ext cx="8009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1: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Object moving starting from the reference point away from the reference in the positive direction. It is speeding up from rest in the positive direction with a constant positive acceleration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8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168400" y="5730088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68400" y="4383887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21001" y="557619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11201" y="4001420"/>
                <a:ext cx="68580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1" y="4001420"/>
                <a:ext cx="685800" cy="339645"/>
              </a:xfrm>
              <a:prstGeom prst="rect">
                <a:avLst/>
              </a:prstGeom>
              <a:blipFill rotWithShape="1">
                <a:blip r:embed="rId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/>
          <p:cNvSpPr/>
          <p:nvPr/>
        </p:nvSpPr>
        <p:spPr>
          <a:xfrm flipH="1">
            <a:off x="1176865" y="4790288"/>
            <a:ext cx="2260601" cy="1913466"/>
          </a:xfrm>
          <a:prstGeom prst="arc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013200" y="5882487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013200" y="4536286"/>
            <a:ext cx="0" cy="1371599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65801" y="572859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56001" y="4153819"/>
                <a:ext cx="81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(m/s)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1" y="4153819"/>
                <a:ext cx="812800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4013200" y="4790288"/>
            <a:ext cx="1117601" cy="10921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10867" y="5883976"/>
            <a:ext cx="1600201" cy="0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510867" y="4537776"/>
            <a:ext cx="0" cy="1903511"/>
          </a:xfrm>
          <a:prstGeom prst="straightConnector1">
            <a:avLst/>
          </a:prstGeom>
          <a:ln w="222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3468" y="5730087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chemeClr val="bg1"/>
                </a:solidFill>
              </a:rPr>
              <a:t>t (s)</a:t>
            </a:r>
            <a:endParaRPr lang="en-CA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53668" y="4155308"/>
                <a:ext cx="685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14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CA" sz="1400" dirty="0" smtClean="0">
                    <a:solidFill>
                      <a:schemeClr val="bg1"/>
                    </a:solidFill>
                  </a:rPr>
                  <a:t> (m)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68" y="4155308"/>
                <a:ext cx="685800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6523533" y="6285575"/>
            <a:ext cx="15748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1201" y="1676400"/>
            <a:ext cx="7857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2663" indent="-982663"/>
            <a:r>
              <a:rPr lang="en-CA" sz="2400" b="1" dirty="0" smtClean="0">
                <a:solidFill>
                  <a:srgbClr val="FF0000"/>
                </a:solidFill>
                <a:latin typeface="+mj-lt"/>
              </a:rPr>
              <a:t>Case 2: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Object moving starting from the reference point away from the reference in the positive direction. It is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slowing down to stop in </a:t>
            </a:r>
            <a:r>
              <a:rPr lang="en-CA" sz="2400" dirty="0">
                <a:solidFill>
                  <a:schemeClr val="bg1"/>
                </a:solidFill>
                <a:latin typeface="+mj-lt"/>
              </a:rPr>
              <a:t>the positive direction with a constant </a:t>
            </a:r>
            <a:r>
              <a:rPr lang="en-CA" sz="2400" dirty="0" smtClean="0">
                <a:solidFill>
                  <a:schemeClr val="bg1"/>
                </a:solidFill>
                <a:latin typeface="+mj-lt"/>
              </a:rPr>
              <a:t>negative acceleration</a:t>
            </a:r>
            <a:endParaRPr lang="en-CA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53018" y="622012"/>
            <a:ext cx="4135965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Constant Acceleration:</a:t>
            </a:r>
            <a:endParaRPr lang="en-CA" sz="3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4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1226</TotalTime>
  <Words>1034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Youssef</cp:lastModifiedBy>
  <cp:revision>75</cp:revision>
  <dcterms:created xsi:type="dcterms:W3CDTF">2006-08-16T00:00:00Z</dcterms:created>
  <dcterms:modified xsi:type="dcterms:W3CDTF">2018-02-15T03:23:19Z</dcterms:modified>
</cp:coreProperties>
</file>