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48A87A34-81AB-432B-8DAE-1953F412C126}" type="datetimeFigureOut">
              <a:rPr lang="en-US" dirty="0"/>
              <a:pPr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4/26/2019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E8690AC4-C9C4-4944-A98C-B1D32992D6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86F828BE-4D4E-43F9-AC35-0209B5190C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0BAB604-20D4-431F-ADD8-754BB7992A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B049F9C0-FA09-470E-83AC-F293C347E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D201B58D-2588-49F3-8D14-977F8751B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44232A0-47B2-482E-96A4-B330D32531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E10AD52-C5ED-42BD-9A03-08C187839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1029" y="957221"/>
            <a:ext cx="5864018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GIS Data Finder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F75FFF58-B9EC-4A30-8F41-BF96085CF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6D47D73A-8514-4C5B-A249-4B3A37917B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21029" y="2167151"/>
            <a:ext cx="5864018" cy="329919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Coder: Ana McCleary</a:t>
            </a:r>
          </a:p>
          <a:p>
            <a:r>
              <a:rPr lang="en-US" dirty="0"/>
              <a:t>Be able to more efficiently find the data you’re looking for to pop into ArcMap!</a:t>
            </a:r>
          </a:p>
          <a:p>
            <a:r>
              <a:rPr lang="en-US" dirty="0"/>
              <a:t>Too much data to sift through in your geodatabase? This program is designed to cut down time clipping data in </a:t>
            </a:r>
            <a:r>
              <a:rPr lang="en-US"/>
              <a:t>your shapefiles.</a:t>
            </a:r>
            <a:endParaRPr lang="en-US" dirty="0"/>
          </a:p>
        </p:txBody>
      </p:sp>
      <p:pic>
        <p:nvPicPr>
          <p:cNvPr id="10" name="Content Placeholder 9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3DCE832D-1EB7-45F3-8F3C-11E8AF09F87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8265059" y="481109"/>
            <a:ext cx="2491906" cy="2491906"/>
          </a:xfrm>
          <a:prstGeom prst="rect">
            <a:avLst/>
          </a:prstGeom>
        </p:spPr>
      </p:pic>
      <p:pic>
        <p:nvPicPr>
          <p:cNvPr id="13" name="Content Placeholder 7" descr="Example Map">
            <a:extLst>
              <a:ext uri="{FF2B5EF4-FFF2-40B4-BE49-F238E27FC236}">
                <a16:creationId xmlns:a16="http://schemas.microsoft.com/office/drawing/2014/main" id="{6BF6EB56-C249-492C-B834-3D4ACAC642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49948" y="3138486"/>
            <a:ext cx="3522127" cy="2491907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469DF0F2-2E13-4EBD-B1E6-F286C4C4B8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D6B09B1-F6CD-4C72-B3E4-F31BB3E80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DAA4EAA-E963-47D2-A657-6F1B57563B79}"/>
              </a:ext>
            </a:extLst>
          </p:cNvPr>
          <p:cNvSpPr txBox="1"/>
          <p:nvPr/>
        </p:nvSpPr>
        <p:spPr>
          <a:xfrm>
            <a:off x="4389120" y="263065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56261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47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Century Gothic</vt:lpstr>
      <vt:lpstr>Gallery</vt:lpstr>
      <vt:lpstr>GIS Data Finder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GIS Data Finder</dc:title>
  <dc:creator>Ana McCleary</dc:creator>
  <cp:lastModifiedBy>Ana McCleary</cp:lastModifiedBy>
  <cp:revision>2</cp:revision>
  <dcterms:created xsi:type="dcterms:W3CDTF">2019-04-26T17:03:48Z</dcterms:created>
  <dcterms:modified xsi:type="dcterms:W3CDTF">2019-04-26T17:12:04Z</dcterms:modified>
</cp:coreProperties>
</file>