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D3B32B-F4E8-4839-B668-1B08887C14A0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D743-761D-EC7C-7DD5-EA6FD0F4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313E5-671A-3B41-9371-73628756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109C-9FA2-9DD9-7436-3476E7FC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1C81-54BA-E806-34AE-4FE267A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222F-B0B1-CB7A-BFC9-4407E443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0BCA-CA2A-BA38-44BE-5E8D1A45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4D482-3047-DCBF-63D2-55B61FFC9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B1BE-3C0D-4BDF-1B6E-8C39BCF7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2E7D9-42C2-7E8D-946B-BFEFA63F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6064-6E4D-8D5A-9175-8F7D2E0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EF3ED-B58C-13DC-5CB9-E74190972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ECDE-39D5-723D-48E8-D9B09BAF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0B65-C2EB-A3C1-527E-39F2F282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8AEB-ABA6-F819-F652-726DD9A5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5937-7681-B67D-9251-29FF3CF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E628-6770-C2A7-B1F1-C95791C8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46A5-6955-9263-9A24-084A8910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DE2D-AA47-6A79-84E3-DFD019BE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DF968-D370-52A8-5EA8-B1163419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5D80-DB6E-F2D5-F1AB-0658D717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BDD1-AA04-4779-E85D-28CFC171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7BB9-484B-AAE0-66EA-BF7F5FA4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5B1D-B022-C28B-F17E-DD72DADB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413D-F058-6ED3-ABC6-A05679CB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9596-DB26-394D-46D7-EB8B98E1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79CD-FCD2-6B50-D247-3FE65A4E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F9B3-F66E-519F-535E-5E11F8C0D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386D6-06A6-06DC-7971-40A39FB5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1F7A-0FD9-AFBA-FC59-0AAD6B50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83CF3-785A-C12E-08E2-98EAB23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B74A-158F-A9EA-6CE7-428122D6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557C-A448-8C13-E564-AFA9E9B4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F23F-2115-9515-48F9-3D099CE9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49267-D9F3-039C-E9C8-486EB106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D543A-8E0E-75F5-CF42-5E2DB31F5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302AE-9F8F-2585-97F8-0F37F34B1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B68F2-E16E-2608-60B6-66C0A881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76C19-349F-7A4A-CBA8-D8667082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A0749-BBBE-E1D0-C6ED-EC8AFA75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D6AA-E26C-3E55-A9BC-B72E48D3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58877-6155-C296-0A53-81856E32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A8197-ECD5-2CA3-1597-6B1584B9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2A954-7ED1-11D0-C6B3-C892F346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0BA9B-E288-73EA-9F60-E32BDCB2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3AB30-D793-98FC-0A8A-E0AF119F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7CDE-1B05-5B5F-1A61-4172D4DB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7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F015-8B1F-1E18-8812-D1C257D5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A6D0-2723-3F06-5D58-0EB356A8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8F06A-B1E5-C190-9004-97F6DBD1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3D68-613D-2F72-B58D-58179964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E40C8-0793-AC0C-9E37-D85A11BF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C3BB-76A0-64A0-3928-008B0E66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584C-7648-9C6E-A9D3-22F4634D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4DF11-4088-E4B3-78EC-E1563630D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4EAB9-57AC-A7DC-3CF4-F46C68C4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EC31E-3F94-2960-928E-2544BBD0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4F6F-F068-6C32-09CE-B70A0932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D83A6-84D5-373B-963F-2CA9FF63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09AB-D7AD-FB08-7B55-690D1DC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500E7-D627-66E8-5D57-15AD4F9F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FA70-05E7-7352-66D3-008ACAE42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D20F-96F9-4C54-9552-7BA15A02553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96DA-569E-D021-9993-8E3D00025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47A5-AEE5-1B24-9A46-D0C99DEB4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EF67-35F8-44BF-BE6C-CDE77B400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u="sng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BB0486-96C8-5E38-778B-7807EF1F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56" y="1873103"/>
            <a:ext cx="7251663" cy="411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55C7A-C667-7666-3B9A-F005EEFC3379}"/>
              </a:ext>
            </a:extLst>
          </p:cNvPr>
          <p:cNvSpPr txBox="1"/>
          <p:nvPr/>
        </p:nvSpPr>
        <p:spPr>
          <a:xfrm>
            <a:off x="2213264" y="1350818"/>
            <a:ext cx="654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400" dirty="0"/>
              <a:t>Welcome To ATU Societies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18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0451D-6CC3-E98A-02FD-0F7DF1352782}"/>
              </a:ext>
            </a:extLst>
          </p:cNvPr>
          <p:cNvSpPr txBox="1"/>
          <p:nvPr/>
        </p:nvSpPr>
        <p:spPr>
          <a:xfrm>
            <a:off x="3319895" y="919914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400" dirty="0"/>
              <a:t>List of Students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039F08-1924-AF29-6D50-5C8DDEE940E1}"/>
              </a:ext>
            </a:extLst>
          </p:cNvPr>
          <p:cNvGrpSpPr/>
          <p:nvPr/>
        </p:nvGrpSpPr>
        <p:grpSpPr>
          <a:xfrm>
            <a:off x="3074684" y="1712626"/>
            <a:ext cx="4605318" cy="3861476"/>
            <a:chOff x="3075754" y="1676879"/>
            <a:chExt cx="4605318" cy="38614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4043ED-C815-703A-A9C5-3CCFCD2E2B81}"/>
                </a:ext>
              </a:extLst>
            </p:cNvPr>
            <p:cNvSpPr/>
            <p:nvPr/>
          </p:nvSpPr>
          <p:spPr>
            <a:xfrm>
              <a:off x="3187818" y="1676879"/>
              <a:ext cx="4493254" cy="386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C88C96-BDA6-9C20-56AC-090899DFE781}"/>
                </a:ext>
              </a:extLst>
            </p:cNvPr>
            <p:cNvSpPr txBox="1"/>
            <p:nvPr/>
          </p:nvSpPr>
          <p:spPr>
            <a:xfrm>
              <a:off x="3075756" y="1701468"/>
              <a:ext cx="4603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150" dirty="0"/>
                <a:t>123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CDB067-BF16-6F93-1152-8F6471F8A7BB}"/>
                </a:ext>
              </a:extLst>
            </p:cNvPr>
            <p:cNvSpPr txBox="1"/>
            <p:nvPr/>
          </p:nvSpPr>
          <p:spPr>
            <a:xfrm>
              <a:off x="3075756" y="2252984"/>
              <a:ext cx="4603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150" dirty="0"/>
                <a:t>Tom Smith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352043-3CB6-007D-59FE-30B3102D7476}"/>
                </a:ext>
              </a:extLst>
            </p:cNvPr>
            <p:cNvSpPr txBox="1"/>
            <p:nvPr/>
          </p:nvSpPr>
          <p:spPr>
            <a:xfrm>
              <a:off x="3075757" y="2804500"/>
              <a:ext cx="4603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150" dirty="0"/>
                <a:t>23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8C638C-7C1E-F87A-E213-4B15BD0AA4AF}"/>
                </a:ext>
              </a:extLst>
            </p:cNvPr>
            <p:cNvSpPr txBox="1"/>
            <p:nvPr/>
          </p:nvSpPr>
          <p:spPr>
            <a:xfrm>
              <a:off x="3075755" y="3406376"/>
              <a:ext cx="4603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150" dirty="0"/>
                <a:t>tomsmith@atu.ie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1CCF3D-3D1D-0285-84F3-22727790430A}"/>
                </a:ext>
              </a:extLst>
            </p:cNvPr>
            <p:cNvSpPr txBox="1"/>
            <p:nvPr/>
          </p:nvSpPr>
          <p:spPr>
            <a:xfrm>
              <a:off x="3075754" y="4172546"/>
              <a:ext cx="4603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150" dirty="0"/>
                <a:t>Software Development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313AF1-11DD-50AA-82E0-3FC2065C750D}"/>
                </a:ext>
              </a:extLst>
            </p:cNvPr>
            <p:cNvSpPr txBox="1"/>
            <p:nvPr/>
          </p:nvSpPr>
          <p:spPr>
            <a:xfrm>
              <a:off x="3075754" y="4996455"/>
              <a:ext cx="4603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150" dirty="0"/>
                <a:t>3rd Year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4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u="sng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Activities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BB0486-96C8-5E38-778B-7807EF1F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26" y="892944"/>
            <a:ext cx="7251663" cy="321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55C7A-C667-7666-3B9A-F005EEFC3379}"/>
              </a:ext>
            </a:extLst>
          </p:cNvPr>
          <p:cNvSpPr txBox="1"/>
          <p:nvPr/>
        </p:nvSpPr>
        <p:spPr>
          <a:xfrm>
            <a:off x="2459121" y="4384330"/>
            <a:ext cx="6546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400" dirty="0"/>
              <a:t>Please select a club below</a:t>
            </a:r>
          </a:p>
          <a:p>
            <a:pPr algn="ctr"/>
            <a:endParaRPr lang="en-150" sz="2400" dirty="0"/>
          </a:p>
          <a:p>
            <a:pPr algn="ctr"/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3C63D8-5C94-FC03-4159-306FB0AF7238}"/>
              </a:ext>
            </a:extLst>
          </p:cNvPr>
          <p:cNvGrpSpPr/>
          <p:nvPr/>
        </p:nvGrpSpPr>
        <p:grpSpPr>
          <a:xfrm>
            <a:off x="3347543" y="5077874"/>
            <a:ext cx="4769427" cy="602673"/>
            <a:chOff x="2570177" y="5119438"/>
            <a:chExt cx="4769427" cy="60267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4290B2C-3023-1E0C-2296-32ACE0A4802C}"/>
                </a:ext>
              </a:extLst>
            </p:cNvPr>
            <p:cNvSpPr/>
            <p:nvPr/>
          </p:nvSpPr>
          <p:spPr>
            <a:xfrm>
              <a:off x="2570177" y="5119438"/>
              <a:ext cx="4769427" cy="602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76ED0A-C0F6-80F8-6C41-DAF59587959F}"/>
                </a:ext>
              </a:extLst>
            </p:cNvPr>
            <p:cNvSpPr txBox="1"/>
            <p:nvPr/>
          </p:nvSpPr>
          <p:spPr>
            <a:xfrm>
              <a:off x="2746203" y="5236109"/>
              <a:ext cx="883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150" dirty="0">
                  <a:solidFill>
                    <a:schemeClr val="bg1"/>
                  </a:solidFill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Games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EE06C6-AC8D-682F-FDE9-0901568E86D8}"/>
                </a:ext>
              </a:extLst>
            </p:cNvPr>
            <p:cNvSpPr txBox="1"/>
            <p:nvPr/>
          </p:nvSpPr>
          <p:spPr>
            <a:xfrm>
              <a:off x="3961105" y="5236109"/>
              <a:ext cx="883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150" dirty="0">
                  <a:solidFill>
                    <a:schemeClr val="bg1"/>
                  </a:solidFill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Film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42D907-F03F-5223-5258-F5BBEC0F9A7A}"/>
                </a:ext>
              </a:extLst>
            </p:cNvPr>
            <p:cNvSpPr txBox="1"/>
            <p:nvPr/>
          </p:nvSpPr>
          <p:spPr>
            <a:xfrm>
              <a:off x="4954891" y="5236109"/>
              <a:ext cx="883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150" dirty="0">
                  <a:solidFill>
                    <a:schemeClr val="bg1"/>
                  </a:solidFill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Chess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33B9D-30E0-CDA2-1882-78885D1BF6CD}"/>
                </a:ext>
              </a:extLst>
            </p:cNvPr>
            <p:cNvSpPr txBox="1"/>
            <p:nvPr/>
          </p:nvSpPr>
          <p:spPr>
            <a:xfrm>
              <a:off x="6059235" y="5236109"/>
              <a:ext cx="1183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150" dirty="0">
                  <a:solidFill>
                    <a:schemeClr val="bg1"/>
                  </a:solidFill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Comedy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8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68D67B-C244-0CE3-C73F-33666ABB27B7}"/>
              </a:ext>
            </a:extLst>
          </p:cNvPr>
          <p:cNvGrpSpPr/>
          <p:nvPr/>
        </p:nvGrpSpPr>
        <p:grpSpPr>
          <a:xfrm>
            <a:off x="1862356" y="749966"/>
            <a:ext cx="1090567" cy="1968067"/>
            <a:chOff x="1862356" y="749966"/>
            <a:chExt cx="1090567" cy="19680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2A30BB8-CDD1-F2FF-5B34-B3E722CDB21E}"/>
                </a:ext>
              </a:extLst>
            </p:cNvPr>
            <p:cNvSpPr/>
            <p:nvPr/>
          </p:nvSpPr>
          <p:spPr>
            <a:xfrm>
              <a:off x="1862356" y="749966"/>
              <a:ext cx="1040235" cy="19680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2F1B4DA-050D-D150-A0FD-07347E8DED49}"/>
                </a:ext>
              </a:extLst>
            </p:cNvPr>
            <p:cNvSpPr txBox="1"/>
            <p:nvPr/>
          </p:nvSpPr>
          <p:spPr>
            <a:xfrm>
              <a:off x="1912689" y="892944"/>
              <a:ext cx="93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150" dirty="0">
                  <a:solidFill>
                    <a:schemeClr val="bg1"/>
                  </a:solidFill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Games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5EEAC1-B0AD-A3D0-B50E-F918A9BE9E2D}"/>
                </a:ext>
              </a:extLst>
            </p:cNvPr>
            <p:cNvSpPr txBox="1"/>
            <p:nvPr/>
          </p:nvSpPr>
          <p:spPr>
            <a:xfrm>
              <a:off x="1912689" y="1339609"/>
              <a:ext cx="93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150" dirty="0">
                  <a:solidFill>
                    <a:schemeClr val="bg1"/>
                  </a:solidFill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Film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738-5A64-70F2-A4BD-177A3FD7776B}"/>
                </a:ext>
              </a:extLst>
            </p:cNvPr>
            <p:cNvSpPr txBox="1"/>
            <p:nvPr/>
          </p:nvSpPr>
          <p:spPr>
            <a:xfrm>
              <a:off x="1912689" y="1786274"/>
              <a:ext cx="93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150" dirty="0">
                  <a:solidFill>
                    <a:schemeClr val="bg1"/>
                  </a:solidFill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Chess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61CE5F-579F-3017-BCAB-B428CB5A22AF}"/>
                </a:ext>
              </a:extLst>
            </p:cNvPr>
            <p:cNvSpPr txBox="1"/>
            <p:nvPr/>
          </p:nvSpPr>
          <p:spPr>
            <a:xfrm>
              <a:off x="1912689" y="2232939"/>
              <a:ext cx="104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150" dirty="0">
                  <a:solidFill>
                    <a:schemeClr val="bg1"/>
                  </a:solidFill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Comedy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3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0EA3F-C246-EDD2-F8D7-72D231879EA6}"/>
              </a:ext>
            </a:extLst>
          </p:cNvPr>
          <p:cNvSpPr txBox="1"/>
          <p:nvPr/>
        </p:nvSpPr>
        <p:spPr>
          <a:xfrm>
            <a:off x="3990108" y="1149321"/>
            <a:ext cx="3241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600" dirty="0"/>
              <a:t>Games Society</a:t>
            </a:r>
            <a:endParaRPr lang="en-US" sz="2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79B96F-50E4-7EF4-A2AB-2A19CD7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91" y="1786911"/>
            <a:ext cx="6632864" cy="312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F73894-EE0A-FE9E-1745-DB276F000FFA}"/>
              </a:ext>
            </a:extLst>
          </p:cNvPr>
          <p:cNvSpPr txBox="1"/>
          <p:nvPr/>
        </p:nvSpPr>
        <p:spPr>
          <a:xfrm>
            <a:off x="1672936" y="501773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Welcome to Games Society</a:t>
            </a:r>
          </a:p>
          <a:p>
            <a:pPr algn="ctr"/>
            <a:r>
              <a:rPr lang="en-150" dirty="0"/>
              <a:t>Here at Games Society, we have one goal in mind. That goal, is to have fun! We are a very inclusive society and would love to have you on board! Please click the sign up button below to get started now!</a:t>
            </a:r>
            <a:endParaRPr lang="en-US" dirty="0"/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9F85BA17-677D-7647-777D-4E0C59F68286}"/>
              </a:ext>
            </a:extLst>
          </p:cNvPr>
          <p:cNvSpPr/>
          <p:nvPr/>
        </p:nvSpPr>
        <p:spPr>
          <a:xfrm>
            <a:off x="4028145" y="6312232"/>
            <a:ext cx="3169228" cy="47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150" dirty="0"/>
              <a:t>Sign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6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0EA3F-C246-EDD2-F8D7-72D231879EA6}"/>
              </a:ext>
            </a:extLst>
          </p:cNvPr>
          <p:cNvSpPr txBox="1"/>
          <p:nvPr/>
        </p:nvSpPr>
        <p:spPr>
          <a:xfrm>
            <a:off x="3990108" y="1149321"/>
            <a:ext cx="3241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600" dirty="0"/>
              <a:t>Chess Society</a:t>
            </a:r>
            <a:endParaRPr lang="en-US"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73894-EE0A-FE9E-1745-DB276F000FFA}"/>
              </a:ext>
            </a:extLst>
          </p:cNvPr>
          <p:cNvSpPr txBox="1"/>
          <p:nvPr/>
        </p:nvSpPr>
        <p:spPr>
          <a:xfrm>
            <a:off x="1672936" y="501773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Welcome to Chess Society</a:t>
            </a:r>
          </a:p>
          <a:p>
            <a:pPr algn="ctr"/>
            <a:r>
              <a:rPr lang="en-150" dirty="0"/>
              <a:t>Here at Chess Society, we have one goal in mind. That goal, is to have fun! We are a very inclusive society and would love to have you on board! Please click the sign up button below to get started now!</a:t>
            </a:r>
            <a:endParaRPr lang="en-US" dirty="0"/>
          </a:p>
        </p:txBody>
      </p:sp>
      <p:sp>
        <p:nvSpPr>
          <p:cNvPr id="15" name="Rectangle: Rounded Corners 14">
            <a:hlinkClick r:id="rId2" action="ppaction://hlinksldjump"/>
            <a:extLst>
              <a:ext uri="{FF2B5EF4-FFF2-40B4-BE49-F238E27FC236}">
                <a16:creationId xmlns:a16="http://schemas.microsoft.com/office/drawing/2014/main" id="{9F85BA17-677D-7647-777D-4E0C59F68286}"/>
              </a:ext>
            </a:extLst>
          </p:cNvPr>
          <p:cNvSpPr/>
          <p:nvPr/>
        </p:nvSpPr>
        <p:spPr>
          <a:xfrm>
            <a:off x="4028145" y="6312232"/>
            <a:ext cx="3169228" cy="47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150" dirty="0"/>
              <a:t>Sign Up!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502B0-B80C-196D-961C-ED42DF8E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16" y="1684079"/>
            <a:ext cx="5370802" cy="32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34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0EA3F-C246-EDD2-F8D7-72D231879EA6}"/>
              </a:ext>
            </a:extLst>
          </p:cNvPr>
          <p:cNvSpPr txBox="1"/>
          <p:nvPr/>
        </p:nvSpPr>
        <p:spPr>
          <a:xfrm>
            <a:off x="3990108" y="1149321"/>
            <a:ext cx="3241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600" dirty="0"/>
              <a:t>Film Society</a:t>
            </a:r>
            <a:endParaRPr lang="en-US"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73894-EE0A-FE9E-1745-DB276F000FFA}"/>
              </a:ext>
            </a:extLst>
          </p:cNvPr>
          <p:cNvSpPr txBox="1"/>
          <p:nvPr/>
        </p:nvSpPr>
        <p:spPr>
          <a:xfrm>
            <a:off x="1672936" y="501773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Welcome to Film Society</a:t>
            </a:r>
          </a:p>
          <a:p>
            <a:pPr algn="ctr"/>
            <a:r>
              <a:rPr lang="en-150" dirty="0"/>
              <a:t>Here at Film Society, we have one goal in mind. That goal, is to have fun! We are a very inclusive society and would love to have you on board! Please click the sign up button below to get started now!</a:t>
            </a:r>
            <a:endParaRPr lang="en-US" dirty="0"/>
          </a:p>
        </p:txBody>
      </p:sp>
      <p:sp>
        <p:nvSpPr>
          <p:cNvPr id="15" name="Rectangle: Rounded Corners 14">
            <a:hlinkClick r:id="rId2" action="ppaction://hlinksldjump"/>
            <a:extLst>
              <a:ext uri="{FF2B5EF4-FFF2-40B4-BE49-F238E27FC236}">
                <a16:creationId xmlns:a16="http://schemas.microsoft.com/office/drawing/2014/main" id="{9F85BA17-677D-7647-777D-4E0C59F68286}"/>
              </a:ext>
            </a:extLst>
          </p:cNvPr>
          <p:cNvSpPr/>
          <p:nvPr/>
        </p:nvSpPr>
        <p:spPr>
          <a:xfrm>
            <a:off x="4028145" y="6312232"/>
            <a:ext cx="3169228" cy="47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150" dirty="0"/>
              <a:t>Sign Up!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B9EF2E-0ED8-E63A-C9E5-DCC8C956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04" y="1641764"/>
            <a:ext cx="5715172" cy="321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2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0EA3F-C246-EDD2-F8D7-72D231879EA6}"/>
              </a:ext>
            </a:extLst>
          </p:cNvPr>
          <p:cNvSpPr txBox="1"/>
          <p:nvPr/>
        </p:nvSpPr>
        <p:spPr>
          <a:xfrm>
            <a:off x="3990108" y="1149321"/>
            <a:ext cx="3241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600" dirty="0"/>
              <a:t>Comedy Society</a:t>
            </a:r>
            <a:endParaRPr lang="en-US"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73894-EE0A-FE9E-1745-DB276F000FFA}"/>
              </a:ext>
            </a:extLst>
          </p:cNvPr>
          <p:cNvSpPr txBox="1"/>
          <p:nvPr/>
        </p:nvSpPr>
        <p:spPr>
          <a:xfrm>
            <a:off x="1672936" y="501773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Welcome to Comedy Society</a:t>
            </a:r>
          </a:p>
          <a:p>
            <a:pPr algn="ctr"/>
            <a:r>
              <a:rPr lang="en-150" dirty="0"/>
              <a:t>Here at Comedy Society, we have one goal in mind. That goal, is to have fun! We are a very inclusive society and would love to have you on board! Please click the sign up button below to get started now!</a:t>
            </a:r>
            <a:endParaRPr lang="en-US" dirty="0"/>
          </a:p>
        </p:txBody>
      </p:sp>
      <p:sp>
        <p:nvSpPr>
          <p:cNvPr id="15" name="Rectangle: Rounded Corners 14">
            <a:hlinkClick r:id="rId2" action="ppaction://hlinksldjump"/>
            <a:extLst>
              <a:ext uri="{FF2B5EF4-FFF2-40B4-BE49-F238E27FC236}">
                <a16:creationId xmlns:a16="http://schemas.microsoft.com/office/drawing/2014/main" id="{9F85BA17-677D-7647-777D-4E0C59F68286}"/>
              </a:ext>
            </a:extLst>
          </p:cNvPr>
          <p:cNvSpPr/>
          <p:nvPr/>
        </p:nvSpPr>
        <p:spPr>
          <a:xfrm>
            <a:off x="4028145" y="6312232"/>
            <a:ext cx="3169228" cy="47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150" dirty="0"/>
              <a:t>Sign Up!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22A73B-95AE-C99E-E6B6-F27C8FCC2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71" y="1786669"/>
            <a:ext cx="5516237" cy="298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0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D286A6-0B29-B787-A6AC-E051DBEE250B}"/>
              </a:ext>
            </a:extLst>
          </p:cNvPr>
          <p:cNvSpPr txBox="1"/>
          <p:nvPr/>
        </p:nvSpPr>
        <p:spPr>
          <a:xfrm>
            <a:off x="2919845" y="1069325"/>
            <a:ext cx="545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sz="2400" dirty="0"/>
              <a:t>Please enter your details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88071-6E96-E373-CE61-703BE2DC0EFA}"/>
              </a:ext>
            </a:extLst>
          </p:cNvPr>
          <p:cNvSpPr/>
          <p:nvPr/>
        </p:nvSpPr>
        <p:spPr>
          <a:xfrm>
            <a:off x="4099213" y="1772284"/>
            <a:ext cx="3096491" cy="3636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351D07-30E1-8BD5-E695-26CDE3EF568F}"/>
              </a:ext>
            </a:extLst>
          </p:cNvPr>
          <p:cNvSpPr/>
          <p:nvPr/>
        </p:nvSpPr>
        <p:spPr>
          <a:xfrm>
            <a:off x="4099212" y="2714393"/>
            <a:ext cx="3096491" cy="3636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38831-F65D-3E35-5338-676D1159CEEF}"/>
              </a:ext>
            </a:extLst>
          </p:cNvPr>
          <p:cNvSpPr/>
          <p:nvPr/>
        </p:nvSpPr>
        <p:spPr>
          <a:xfrm>
            <a:off x="4099211" y="3656502"/>
            <a:ext cx="3096491" cy="3636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196FB-A8EB-A72D-089A-E79EBAC53D10}"/>
              </a:ext>
            </a:extLst>
          </p:cNvPr>
          <p:cNvSpPr/>
          <p:nvPr/>
        </p:nvSpPr>
        <p:spPr>
          <a:xfrm>
            <a:off x="4099210" y="4598611"/>
            <a:ext cx="3096491" cy="3636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2B199-0F8A-8B41-7A28-015DD0138FF5}"/>
              </a:ext>
            </a:extLst>
          </p:cNvPr>
          <p:cNvSpPr txBox="1"/>
          <p:nvPr/>
        </p:nvSpPr>
        <p:spPr>
          <a:xfrm>
            <a:off x="2387717" y="17722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Student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B5068-92CA-549D-F77B-495E9516D9B1}"/>
              </a:ext>
            </a:extLst>
          </p:cNvPr>
          <p:cNvSpPr txBox="1"/>
          <p:nvPr/>
        </p:nvSpPr>
        <p:spPr>
          <a:xfrm>
            <a:off x="2387717" y="271439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Student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9D32A-F63A-8099-1CC1-D771D288302B}"/>
              </a:ext>
            </a:extLst>
          </p:cNvPr>
          <p:cNvSpPr txBox="1"/>
          <p:nvPr/>
        </p:nvSpPr>
        <p:spPr>
          <a:xfrm>
            <a:off x="2387717" y="365650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Student 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14BD7F-53C7-17B7-6114-02756F4CC8B4}"/>
              </a:ext>
            </a:extLst>
          </p:cNvPr>
          <p:cNvSpPr txBox="1"/>
          <p:nvPr/>
        </p:nvSpPr>
        <p:spPr>
          <a:xfrm>
            <a:off x="2387717" y="459861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Student Email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696551-D979-4168-D29D-7E12C3B5F38C}"/>
              </a:ext>
            </a:extLst>
          </p:cNvPr>
          <p:cNvSpPr/>
          <p:nvPr/>
        </p:nvSpPr>
        <p:spPr>
          <a:xfrm>
            <a:off x="4099210" y="5409415"/>
            <a:ext cx="3096491" cy="3636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37DA48-8556-9083-E202-E802B1911D8E}"/>
              </a:ext>
            </a:extLst>
          </p:cNvPr>
          <p:cNvSpPr txBox="1"/>
          <p:nvPr/>
        </p:nvSpPr>
        <p:spPr>
          <a:xfrm>
            <a:off x="2387716" y="5409415"/>
            <a:ext cx="171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Student Course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DAEFB-6902-CCFF-2AB5-7969894F01C9}"/>
              </a:ext>
            </a:extLst>
          </p:cNvPr>
          <p:cNvSpPr/>
          <p:nvPr/>
        </p:nvSpPr>
        <p:spPr>
          <a:xfrm>
            <a:off x="4099210" y="6220220"/>
            <a:ext cx="3096491" cy="3636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4ACAC0-7B7F-C103-AE7B-858CEAB26762}"/>
              </a:ext>
            </a:extLst>
          </p:cNvPr>
          <p:cNvSpPr txBox="1"/>
          <p:nvPr/>
        </p:nvSpPr>
        <p:spPr>
          <a:xfrm>
            <a:off x="1862356" y="6220220"/>
            <a:ext cx="21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Student College Year</a:t>
            </a:r>
          </a:p>
        </p:txBody>
      </p:sp>
    </p:spTree>
    <p:extLst>
      <p:ext uri="{BB962C8B-B14F-4D97-AF65-F5344CB8AC3E}">
        <p14:creationId xmlns:p14="http://schemas.microsoft.com/office/powerpoint/2010/main" val="170090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7F345-BE01-85D1-1913-13A48693389C}"/>
              </a:ext>
            </a:extLst>
          </p:cNvPr>
          <p:cNvSpPr/>
          <p:nvPr/>
        </p:nvSpPr>
        <p:spPr>
          <a:xfrm>
            <a:off x="436228" y="268448"/>
            <a:ext cx="11111607" cy="617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10282-FA49-99AA-015F-8E17D18D99EF}"/>
              </a:ext>
            </a:extLst>
          </p:cNvPr>
          <p:cNvSpPr txBox="1"/>
          <p:nvPr/>
        </p:nvSpPr>
        <p:spPr>
          <a:xfrm>
            <a:off x="536895" y="394283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ATU CLUBS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5F638-A154-2C9C-146C-E960B0C856CA}"/>
              </a:ext>
            </a:extLst>
          </p:cNvPr>
          <p:cNvSpPr txBox="1"/>
          <p:nvPr/>
        </p:nvSpPr>
        <p:spPr>
          <a:xfrm>
            <a:off x="1862356" y="387459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CDCAA-C051-58BC-D257-9ACD6D853AAE}"/>
              </a:ext>
            </a:extLst>
          </p:cNvPr>
          <p:cNvSpPr txBox="1"/>
          <p:nvPr/>
        </p:nvSpPr>
        <p:spPr>
          <a:xfrm>
            <a:off x="3187817" y="380635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Sign 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D679D-D9A3-9B0A-357C-22DA344E1522}"/>
              </a:ext>
            </a:extLst>
          </p:cNvPr>
          <p:cNvSpPr txBox="1"/>
          <p:nvPr/>
        </p:nvSpPr>
        <p:spPr>
          <a:xfrm>
            <a:off x="4513278" y="380635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bg1"/>
                </a:solidFill>
              </a:rPr>
              <a:t>List of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696551-D979-4168-D29D-7E12C3B5F38C}"/>
              </a:ext>
            </a:extLst>
          </p:cNvPr>
          <p:cNvSpPr/>
          <p:nvPr/>
        </p:nvSpPr>
        <p:spPr>
          <a:xfrm>
            <a:off x="4244682" y="1376027"/>
            <a:ext cx="3096491" cy="3636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37DA48-8556-9083-E202-E802B1911D8E}"/>
              </a:ext>
            </a:extLst>
          </p:cNvPr>
          <p:cNvSpPr txBox="1"/>
          <p:nvPr/>
        </p:nvSpPr>
        <p:spPr>
          <a:xfrm>
            <a:off x="2533188" y="1376027"/>
            <a:ext cx="171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Student Course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DAEFB-6902-CCFF-2AB5-7969894F01C9}"/>
              </a:ext>
            </a:extLst>
          </p:cNvPr>
          <p:cNvSpPr/>
          <p:nvPr/>
        </p:nvSpPr>
        <p:spPr>
          <a:xfrm>
            <a:off x="4244682" y="2186832"/>
            <a:ext cx="3096491" cy="3636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4ACAC0-7B7F-C103-AE7B-858CEAB26762}"/>
              </a:ext>
            </a:extLst>
          </p:cNvPr>
          <p:cNvSpPr txBox="1"/>
          <p:nvPr/>
        </p:nvSpPr>
        <p:spPr>
          <a:xfrm>
            <a:off x="2007828" y="2186832"/>
            <a:ext cx="21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Student College Year</a:t>
            </a:r>
          </a:p>
        </p:txBody>
      </p:sp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9638A770-201A-51A4-EB58-ED0292BFFB82}"/>
              </a:ext>
            </a:extLst>
          </p:cNvPr>
          <p:cNvSpPr/>
          <p:nvPr/>
        </p:nvSpPr>
        <p:spPr>
          <a:xfrm>
            <a:off x="4613564" y="3065318"/>
            <a:ext cx="1922318" cy="36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150" dirty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1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UZELL - STUDENT</dc:creator>
  <cp:lastModifiedBy>JOSHUA UZELL - STUDENT</cp:lastModifiedBy>
  <cp:revision>2</cp:revision>
  <dcterms:created xsi:type="dcterms:W3CDTF">2022-12-28T14:00:06Z</dcterms:created>
  <dcterms:modified xsi:type="dcterms:W3CDTF">2022-12-30T20:57:27Z</dcterms:modified>
</cp:coreProperties>
</file>