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f8301dbf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f8301db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f8301db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f8301db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cab79cff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cab79cff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ab79cff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ab79cff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ab79cff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ab79cff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cab79cff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cab79cff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cab79cff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cab79cff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f8301dbf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f8301dbf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f8301dbf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f8301db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f8301dbf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f8301dbf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f8301dbf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f8301dbf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0" y="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80">
                <a:solidFill>
                  <a:srgbClr val="000000"/>
                </a:solidFill>
              </a:rPr>
              <a:t>Why the Government Shouldn't Have the Power to Shutdown Companies Without</a:t>
            </a:r>
            <a:endParaRPr sz="458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80">
                <a:solidFill>
                  <a:srgbClr val="000000"/>
                </a:solidFill>
              </a:rPr>
              <a:t>Due Process</a:t>
            </a:r>
            <a:endParaRPr sz="4580">
              <a:solidFill>
                <a:srgbClr val="000000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20000" y="40668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</a:rPr>
              <a:t>By Joshua Varner</a:t>
            </a:r>
            <a:endParaRPr sz="4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217650" y="160275"/>
            <a:ext cx="5701200" cy="45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rgbClr val="000000"/>
                </a:solidFill>
              </a:rPr>
              <a:t>Websites and Social media blocked in China</a:t>
            </a:r>
            <a:endParaRPr b="1" sz="1900">
              <a:solidFill>
                <a:srgbClr val="000000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25" y="160275"/>
            <a:ext cx="3556240" cy="24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8825" y="839487"/>
            <a:ext cx="6191850" cy="430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682675" y="4357950"/>
            <a:ext cx="106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ts.yale.edu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713" y="57925"/>
            <a:ext cx="6218574" cy="50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227550" y="2745875"/>
            <a:ext cx="1103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npr.org/2023/04/14/1170204627/montana-becomes-1st-state-to-approve-a-full-ban-of-tiktok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●"/>
            </a:pPr>
            <a:r>
              <a:rPr lang="en" sz="2900">
                <a:solidFill>
                  <a:srgbClr val="000000"/>
                </a:solidFill>
              </a:rPr>
              <a:t>Defending democratic values</a:t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●"/>
            </a:pPr>
            <a:r>
              <a:rPr lang="en" sz="2900">
                <a:solidFill>
                  <a:srgbClr val="000000"/>
                </a:solidFill>
              </a:rPr>
              <a:t>Maintaining the balance of power</a:t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●"/>
            </a:pPr>
            <a:r>
              <a:rPr lang="en" sz="2900">
                <a:solidFill>
                  <a:srgbClr val="000000"/>
                </a:solidFill>
              </a:rPr>
              <a:t>Learning from the tragedies of the past</a:t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Introduction</a:t>
            </a:r>
            <a:endParaRPr sz="39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800">
                <a:solidFill>
                  <a:srgbClr val="000000"/>
                </a:solidFill>
              </a:rPr>
              <a:t>The proposition of granting the government unchecked power</a:t>
            </a:r>
            <a:endParaRPr sz="2800">
              <a:solidFill>
                <a:srgbClr val="000000"/>
              </a:solidFill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800">
                <a:solidFill>
                  <a:srgbClr val="000000"/>
                </a:solidFill>
              </a:rPr>
              <a:t>Historical examples of authoritarian leaders that </a:t>
            </a:r>
            <a:r>
              <a:rPr lang="en" sz="2800">
                <a:solidFill>
                  <a:srgbClr val="000000"/>
                </a:solidFill>
              </a:rPr>
              <a:t>shut down</a:t>
            </a:r>
            <a:r>
              <a:rPr lang="en" sz="2800">
                <a:solidFill>
                  <a:srgbClr val="000000"/>
                </a:solidFill>
              </a:rPr>
              <a:t> companies: Hitler, Mao, and Mussolini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Threat to the Rule of Law</a:t>
            </a:r>
            <a:endParaRPr sz="40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●"/>
            </a:pPr>
            <a:r>
              <a:rPr lang="en" sz="2900">
                <a:solidFill>
                  <a:srgbClr val="000000"/>
                </a:solidFill>
              </a:rPr>
              <a:t>Arbitrary power undermines the legal system</a:t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●"/>
            </a:pPr>
            <a:r>
              <a:rPr lang="en" sz="2900">
                <a:solidFill>
                  <a:srgbClr val="000000"/>
                </a:solidFill>
              </a:rPr>
              <a:t>Companies subject to political whims and vendettas</a:t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Erosion of Individual Liberties</a:t>
            </a:r>
            <a:endParaRPr sz="40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Suppression of dissenting voices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Creation of an environment of fear and oppression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Distortion of the Free Market Economy</a:t>
            </a:r>
            <a:endParaRPr sz="37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Deterring risk-taking and innovation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Stifling competition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425" y="2040025"/>
            <a:ext cx="4542975" cy="30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social media stocks owned by congress members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Facebook Stock is owned by 32 congress members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Google</a:t>
            </a:r>
            <a:r>
              <a:rPr lang="en" sz="3000"/>
              <a:t> is owned by 45 congress members</a:t>
            </a:r>
            <a:endParaRPr sz="3000"/>
          </a:p>
        </p:txBody>
      </p:sp>
      <p:sp>
        <p:nvSpPr>
          <p:cNvPr id="97" name="Google Shape;97;p18"/>
          <p:cNvSpPr txBox="1"/>
          <p:nvPr/>
        </p:nvSpPr>
        <p:spPr>
          <a:xfrm>
            <a:off x="252500" y="2571750"/>
            <a:ext cx="1655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https://www.businessinsider.com/congress-holding-stocks-facebook-twitter-disney-fox-news-2021-12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Arguments for Banning TikTok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 Potential abuse of privacy by the Chinese government is concerning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Chinese government propaganda </a:t>
            </a:r>
            <a:endParaRPr sz="2700"/>
          </a:p>
        </p:txBody>
      </p:sp>
      <p:sp>
        <p:nvSpPr>
          <p:cNvPr id="104" name="Google Shape;104;p19"/>
          <p:cNvSpPr txBox="1"/>
          <p:nvPr/>
        </p:nvSpPr>
        <p:spPr>
          <a:xfrm>
            <a:off x="1832925" y="3984275"/>
            <a:ext cx="175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Source: apnews.com/article/why-is-tiktok-being-banned-7d2de01d3ac5ab2b8ec2239dc7f2b20d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100" y="291225"/>
            <a:ext cx="4738599" cy="46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673975" y="3918525"/>
            <a:ext cx="216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https://nypost.com/2021/10/06/us-government-ordering-search-engines-to-provide-search-data/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288" y="237200"/>
            <a:ext cx="6789425" cy="462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11725" y="4180275"/>
            <a:ext cx="79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theverge.com/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